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7.xml" ContentType="application/vnd.openxmlformats-officedocument.theme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9.xml" ContentType="application/vnd.openxmlformats-officedocument.theme+xml"/>
  <Override PartName="/ppt/slideLayouts/slideLayout181.xml" ContentType="application/vnd.openxmlformats-officedocument.presentationml.slideLayout+xml"/>
  <Override PartName="/ppt/theme/theme10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1.xml" ContentType="application/vnd.openxmlformats-officedocument.theme+xml"/>
  <Override PartName="/ppt/slideLayouts/slideLayout213.xml" ContentType="application/vnd.openxmlformats-officedocument.presentationml.slideLayout+xml"/>
  <Override PartName="/ppt/theme/theme12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752" r:id="rId4"/>
    <p:sldMasterId id="2147483754" r:id="rId5"/>
    <p:sldMasterId id="2147483757" r:id="rId6"/>
    <p:sldMasterId id="2147483759" r:id="rId7"/>
    <p:sldMasterId id="2147483820" r:id="rId8"/>
    <p:sldMasterId id="2147483822" r:id="rId9"/>
    <p:sldMasterId id="2147483849" r:id="rId10"/>
    <p:sldMasterId id="2147483851" r:id="rId11"/>
    <p:sldMasterId id="2147483883" r:id="rId12"/>
    <p:sldMasterId id="2147483933" r:id="rId13"/>
    <p:sldMasterId id="2147483981" r:id="rId14"/>
  </p:sldMasterIdLst>
  <p:notesMasterIdLst>
    <p:notesMasterId r:id="rId40"/>
  </p:notesMasterIdLst>
  <p:handoutMasterIdLst>
    <p:handoutMasterId r:id="rId41"/>
  </p:handoutMasterIdLst>
  <p:sldIdLst>
    <p:sldId id="256" r:id="rId15"/>
    <p:sldId id="258" r:id="rId16"/>
    <p:sldId id="259" r:id="rId17"/>
    <p:sldId id="260" r:id="rId18"/>
    <p:sldId id="261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68" r:id="rId27"/>
    <p:sldId id="266" r:id="rId28"/>
    <p:sldId id="275" r:id="rId29"/>
    <p:sldId id="262" r:id="rId30"/>
    <p:sldId id="276" r:id="rId31"/>
    <p:sldId id="264" r:id="rId32"/>
    <p:sldId id="263" r:id="rId33"/>
    <p:sldId id="277" r:id="rId34"/>
    <p:sldId id="279" r:id="rId35"/>
    <p:sldId id="280" r:id="rId36"/>
    <p:sldId id="281" r:id="rId37"/>
    <p:sldId id="282" r:id="rId38"/>
    <p:sldId id="265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86" autoAdjust="0"/>
  </p:normalViewPr>
  <p:slideViewPr>
    <p:cSldViewPr snapToGrid="0">
      <p:cViewPr varScale="1">
        <p:scale>
          <a:sx n="122" d="100"/>
          <a:sy n="122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0" Type="http://schemas.openxmlformats.org/officeDocument/2006/relationships/slide" Target="slides/slide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4BA387B-B5F3-4354-99D6-FAAF57D57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9BB94E-4324-4872-AE6D-D84128B12E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A88E-09CC-4532-862F-C5A1D959FB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DAB331-947A-452D-89EA-885B285911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3EC2A0-393E-4D2B-A5D0-F3151B67B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CA8F-4893-4A8C-992F-8ADF58223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2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97AD-0BFF-4901-8B47-BBCE9339E30D}" type="datetimeFigureOut">
              <a:rPr lang="en-MY" smtClean="0"/>
              <a:t>28/3/2023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7596-270C-468E-A984-52AB5E6CB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09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Built </a:t>
            </a:r>
            <a:r>
              <a:rPr lang="en-US" dirty="0" err="1"/>
              <a:t>linux</a:t>
            </a:r>
            <a:r>
              <a:rPr lang="en-US" dirty="0"/>
              <a:t> at age of 21.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7596-270C-468E-A984-52AB5E6CB0D5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221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7596-270C-468E-A984-52AB5E6CB0D5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881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7596-270C-468E-A984-52AB5E6CB0D5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824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7596-270C-468E-A984-52AB5E6CB0D5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934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Layouts/_rels/slideLayout2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3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>
            <a:off x="-203200" y="3648100"/>
            <a:ext cx="6774400" cy="285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8" name="Google Shape;48;p8"/>
          <p:cNvCxnSpPr/>
          <p:nvPr/>
        </p:nvCxnSpPr>
        <p:spPr>
          <a:xfrm>
            <a:off x="135700" y="3648100"/>
            <a:ext cx="0" cy="285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3386767" y="5570700"/>
            <a:ext cx="2790800" cy="6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2"/>
          </p:nvPr>
        </p:nvSpPr>
        <p:spPr>
          <a:xfrm>
            <a:off x="950967" y="3978932"/>
            <a:ext cx="5144800" cy="1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4988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-117633" y="1120600"/>
            <a:ext cx="5597600" cy="151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3" name="Google Shape;53;p9"/>
          <p:cNvCxnSpPr/>
          <p:nvPr/>
        </p:nvCxnSpPr>
        <p:spPr>
          <a:xfrm>
            <a:off x="138400" y="1121100"/>
            <a:ext cx="0" cy="15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6096000" y="1066600"/>
            <a:ext cx="4755600" cy="1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950967" y="1389241"/>
            <a:ext cx="511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7454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047923" y="421785"/>
            <a:ext cx="6630400" cy="20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582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54833" y="3415700"/>
            <a:ext cx="12374800" cy="18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2749051" y="965167"/>
            <a:ext cx="6692000" cy="24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66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2"/>
          </p:nvPr>
        </p:nvSpPr>
        <p:spPr>
          <a:xfrm>
            <a:off x="3314073" y="3828633"/>
            <a:ext cx="5556800" cy="1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0117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3347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3"/>
          <p:cNvCxnSpPr/>
          <p:nvPr/>
        </p:nvCxnSpPr>
        <p:spPr>
          <a:xfrm>
            <a:off x="143967" y="2768067"/>
            <a:ext cx="0" cy="13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>
            <a:off x="12053832" y="2768067"/>
            <a:ext cx="0" cy="13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3700" y="499591"/>
            <a:ext cx="5136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2723987" y="1806584"/>
            <a:ext cx="12880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387" y="2555500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1953387" y="2927787"/>
            <a:ext cx="282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6056300" y="1806584"/>
            <a:ext cx="12880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5450700" y="2544936"/>
            <a:ext cx="24992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5137300" y="2927787"/>
            <a:ext cx="3126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9325741" y="1806584"/>
            <a:ext cx="12880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8721941" y="2544924"/>
            <a:ext cx="24956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8458341" y="2927787"/>
            <a:ext cx="30228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723987" y="4321769"/>
            <a:ext cx="1288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2118387" y="5107900"/>
            <a:ext cx="2499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1953387" y="5453099"/>
            <a:ext cx="2829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6" hasCustomPrompt="1"/>
          </p:nvPr>
        </p:nvSpPr>
        <p:spPr>
          <a:xfrm>
            <a:off x="6056300" y="4321769"/>
            <a:ext cx="1288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7"/>
          </p:nvPr>
        </p:nvSpPr>
        <p:spPr>
          <a:xfrm>
            <a:off x="5452500" y="5107900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8"/>
          </p:nvPr>
        </p:nvSpPr>
        <p:spPr>
          <a:xfrm>
            <a:off x="5226100" y="5455169"/>
            <a:ext cx="294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9" hasCustomPrompt="1"/>
          </p:nvPr>
        </p:nvSpPr>
        <p:spPr>
          <a:xfrm>
            <a:off x="9325741" y="4321769"/>
            <a:ext cx="1288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0"/>
          </p:nvPr>
        </p:nvSpPr>
        <p:spPr>
          <a:xfrm>
            <a:off x="8721941" y="5107900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1"/>
          </p:nvPr>
        </p:nvSpPr>
        <p:spPr>
          <a:xfrm>
            <a:off x="8495541" y="5455169"/>
            <a:ext cx="294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95887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200" y="2765395"/>
            <a:ext cx="12192000" cy="13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1" name="Google Shape;91;p14"/>
          <p:cNvCxnSpPr/>
          <p:nvPr/>
        </p:nvCxnSpPr>
        <p:spPr>
          <a:xfrm>
            <a:off x="143967" y="2768067"/>
            <a:ext cx="0" cy="13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/>
          <p:nvPr/>
        </p:nvCxnSpPr>
        <p:spPr>
          <a:xfrm>
            <a:off x="12053832" y="2768067"/>
            <a:ext cx="0" cy="13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528000" y="2953135"/>
            <a:ext cx="5136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2" hasCustomPrompt="1"/>
          </p:nvPr>
        </p:nvSpPr>
        <p:spPr>
          <a:xfrm>
            <a:off x="2906077" y="788188"/>
            <a:ext cx="31212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906077" y="1580135"/>
            <a:ext cx="3121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3"/>
          </p:nvPr>
        </p:nvSpPr>
        <p:spPr>
          <a:xfrm>
            <a:off x="2906077" y="1973937"/>
            <a:ext cx="3121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4" hasCustomPrompt="1"/>
          </p:nvPr>
        </p:nvSpPr>
        <p:spPr>
          <a:xfrm>
            <a:off x="6164192" y="788188"/>
            <a:ext cx="31212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5"/>
          </p:nvPr>
        </p:nvSpPr>
        <p:spPr>
          <a:xfrm>
            <a:off x="6164192" y="1569571"/>
            <a:ext cx="31212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6"/>
          </p:nvPr>
        </p:nvSpPr>
        <p:spPr>
          <a:xfrm>
            <a:off x="6161792" y="1973937"/>
            <a:ext cx="3126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7" hasCustomPrompt="1"/>
          </p:nvPr>
        </p:nvSpPr>
        <p:spPr>
          <a:xfrm>
            <a:off x="2906077" y="4321769"/>
            <a:ext cx="3121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8"/>
          </p:nvPr>
        </p:nvSpPr>
        <p:spPr>
          <a:xfrm>
            <a:off x="2906077" y="5131208"/>
            <a:ext cx="3121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9"/>
          </p:nvPr>
        </p:nvSpPr>
        <p:spPr>
          <a:xfrm>
            <a:off x="2906077" y="5510473"/>
            <a:ext cx="3121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13" hasCustomPrompt="1"/>
          </p:nvPr>
        </p:nvSpPr>
        <p:spPr>
          <a:xfrm>
            <a:off x="6164192" y="4321769"/>
            <a:ext cx="3121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4"/>
          </p:nvPr>
        </p:nvSpPr>
        <p:spPr>
          <a:xfrm>
            <a:off x="6164192" y="5131208"/>
            <a:ext cx="3121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5"/>
          </p:nvPr>
        </p:nvSpPr>
        <p:spPr>
          <a:xfrm>
            <a:off x="6164192" y="5510473"/>
            <a:ext cx="3121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8899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7874500" y="1165433"/>
            <a:ext cx="4367600" cy="151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/>
          <p:nvPr/>
        </p:nvSpPr>
        <p:spPr>
          <a:xfrm>
            <a:off x="-96900" y="2670533"/>
            <a:ext cx="5597600" cy="151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hasCustomPrompt="1"/>
          </p:nvPr>
        </p:nvSpPr>
        <p:spPr>
          <a:xfrm>
            <a:off x="5939067" y="1281817"/>
            <a:ext cx="2217600" cy="1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2"/>
          </p:nvPr>
        </p:nvSpPr>
        <p:spPr>
          <a:xfrm>
            <a:off x="5939067" y="2606616"/>
            <a:ext cx="5762000" cy="16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2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5939067" y="4211385"/>
            <a:ext cx="5112000" cy="8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12056833" y="1176483"/>
            <a:ext cx="3200" cy="148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35713" y="2686733"/>
            <a:ext cx="3200" cy="148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625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hasCustomPrompt="1"/>
          </p:nvPr>
        </p:nvSpPr>
        <p:spPr>
          <a:xfrm>
            <a:off x="1423740" y="2689328"/>
            <a:ext cx="2217600" cy="1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2"/>
          </p:nvPr>
        </p:nvSpPr>
        <p:spPr>
          <a:xfrm>
            <a:off x="3606640" y="2249972"/>
            <a:ext cx="5762000" cy="1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7987395" y="2689333"/>
            <a:ext cx="2582000" cy="1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2622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60800" y="253120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487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87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950967" y="52558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0420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6103933" y="1529367"/>
            <a:ext cx="6116000" cy="37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9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hasCustomPrompt="1"/>
          </p:nvPr>
        </p:nvSpPr>
        <p:spPr>
          <a:xfrm>
            <a:off x="777975" y="2165667"/>
            <a:ext cx="5145200" cy="24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6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2"/>
          </p:nvPr>
        </p:nvSpPr>
        <p:spPr>
          <a:xfrm>
            <a:off x="6725767" y="1916933"/>
            <a:ext cx="3980000" cy="2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76647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6298667" y="3916187"/>
            <a:ext cx="2790800" cy="6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2"/>
          </p:nvPr>
        </p:nvSpPr>
        <p:spPr>
          <a:xfrm>
            <a:off x="6298667" y="2269351"/>
            <a:ext cx="4954400" cy="1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8123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4240800" y="-75500"/>
            <a:ext cx="3710400" cy="70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240800" y="393053"/>
            <a:ext cx="3710400" cy="20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1260539" y="3796301"/>
            <a:ext cx="2450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2"/>
          </p:nvPr>
        </p:nvSpPr>
        <p:spPr>
          <a:xfrm>
            <a:off x="931339" y="4211715"/>
            <a:ext cx="2779600" cy="1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3"/>
          </p:nvPr>
        </p:nvSpPr>
        <p:spPr>
          <a:xfrm>
            <a:off x="8420456" y="3796292"/>
            <a:ext cx="25600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"/>
          </p:nvPr>
        </p:nvSpPr>
        <p:spPr>
          <a:xfrm>
            <a:off x="8420456" y="4200388"/>
            <a:ext cx="2776400" cy="1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9137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833733" y="1623633"/>
            <a:ext cx="5189600" cy="4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67732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67732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67732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67732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67732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67732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67732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67732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3733" y="421084"/>
            <a:ext cx="10272000" cy="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2"/>
          </p:nvPr>
        </p:nvSpPr>
        <p:spPr>
          <a:xfrm>
            <a:off x="6095997" y="1623633"/>
            <a:ext cx="5072400" cy="4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67732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67732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67732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67732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67732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67732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67732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67732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68794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932000" y="570833"/>
            <a:ext cx="10328000" cy="8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2047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932000" y="570833"/>
            <a:ext cx="10328000" cy="8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42940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932000" y="992995"/>
            <a:ext cx="2820000" cy="8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01262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6"/>
          <p:cNvSpPr/>
          <p:nvPr/>
        </p:nvSpPr>
        <p:spPr>
          <a:xfrm>
            <a:off x="4223933" y="2001512"/>
            <a:ext cx="7957200" cy="284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720800" y="253120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5823052" y="3112647"/>
            <a:ext cx="11704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2"/>
          </p:nvPr>
        </p:nvSpPr>
        <p:spPr>
          <a:xfrm>
            <a:off x="5158652" y="3609559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3"/>
          </p:nvPr>
        </p:nvSpPr>
        <p:spPr>
          <a:xfrm>
            <a:off x="8765367" y="3112647"/>
            <a:ext cx="11704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4"/>
          </p:nvPr>
        </p:nvSpPr>
        <p:spPr>
          <a:xfrm>
            <a:off x="8100967" y="3609559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04146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895500" y="2073833"/>
            <a:ext cx="6880800" cy="27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4976418" y="135034"/>
            <a:ext cx="7043484" cy="6580133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5086300" y="719333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5086300" y="1216259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5086300" y="2719381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5086300" y="3216307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5086300" y="4719200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5086300" y="5216125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271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31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8"/>
          <p:cNvSpPr/>
          <p:nvPr/>
        </p:nvSpPr>
        <p:spPr>
          <a:xfrm>
            <a:off x="-34632" y="2001512"/>
            <a:ext cx="7957200" cy="284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8522588" y="253120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1911419" y="3112647"/>
            <a:ext cx="11704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2"/>
          </p:nvPr>
        </p:nvSpPr>
        <p:spPr>
          <a:xfrm>
            <a:off x="1247019" y="3607579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3"/>
          </p:nvPr>
        </p:nvSpPr>
        <p:spPr>
          <a:xfrm>
            <a:off x="5189357" y="3103271"/>
            <a:ext cx="11704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4"/>
          </p:nvPr>
        </p:nvSpPr>
        <p:spPr>
          <a:xfrm>
            <a:off x="4524957" y="3607579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6008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35400" y="145833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895500" y="2073833"/>
            <a:ext cx="6880800" cy="27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8522588" y="253120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5086300" y="716667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2"/>
          </p:nvPr>
        </p:nvSpPr>
        <p:spPr>
          <a:xfrm>
            <a:off x="5086300" y="1211612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5086300" y="2867399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"/>
          </p:nvPr>
        </p:nvSpPr>
        <p:spPr>
          <a:xfrm>
            <a:off x="5086300" y="3375931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5"/>
          </p:nvPr>
        </p:nvSpPr>
        <p:spPr>
          <a:xfrm>
            <a:off x="5086300" y="5027351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6"/>
          </p:nvPr>
        </p:nvSpPr>
        <p:spPr>
          <a:xfrm>
            <a:off x="5086300" y="5535884"/>
            <a:ext cx="249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23126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833733" y="431567"/>
            <a:ext cx="104072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79548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833733" y="431567"/>
            <a:ext cx="104072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51921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6502536" y="1600867"/>
            <a:ext cx="42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76911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950969" y="414533"/>
            <a:ext cx="42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163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42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76648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653200" y="2911400"/>
            <a:ext cx="3027600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35962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36"/>
          <p:cNvSpPr/>
          <p:nvPr/>
        </p:nvSpPr>
        <p:spPr>
          <a:xfrm>
            <a:off x="0" y="1645433"/>
            <a:ext cx="3875200" cy="35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220" name="Google Shape;220;p36"/>
          <p:cNvCxnSpPr/>
          <p:nvPr/>
        </p:nvCxnSpPr>
        <p:spPr>
          <a:xfrm>
            <a:off x="138400" y="1647033"/>
            <a:ext cx="0" cy="358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950967" y="2911400"/>
            <a:ext cx="3027600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11015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812729" y="504681"/>
            <a:ext cx="52624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380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01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950967" y="471933"/>
            <a:ext cx="10302400" cy="10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7" name="Google Shape;227;p3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31744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655200" y="2572800"/>
            <a:ext cx="30236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7629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Title only 16">
    <p:bg>
      <p:bgPr>
        <a:solidFill>
          <a:schemeClr val="dk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8229600" y="560720"/>
            <a:ext cx="30236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38495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Title only 17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1"/>
          <p:cNvSpPr/>
          <p:nvPr/>
        </p:nvSpPr>
        <p:spPr>
          <a:xfrm>
            <a:off x="3863" y="-66567"/>
            <a:ext cx="12192000" cy="6944400"/>
          </a:xfrm>
          <a:prstGeom prst="rect">
            <a:avLst/>
          </a:prstGeom>
          <a:solidFill>
            <a:schemeClr val="dk1">
              <a:alpha val="64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41"/>
          <p:cNvSpPr/>
          <p:nvPr/>
        </p:nvSpPr>
        <p:spPr>
          <a:xfrm>
            <a:off x="3632200" y="0"/>
            <a:ext cx="492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238" name="Google Shape;238;p41"/>
          <p:cNvCxnSpPr/>
          <p:nvPr/>
        </p:nvCxnSpPr>
        <p:spPr>
          <a:xfrm>
            <a:off x="3604864" y="141600"/>
            <a:ext cx="508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41"/>
          <p:cNvCxnSpPr/>
          <p:nvPr/>
        </p:nvCxnSpPr>
        <p:spPr>
          <a:xfrm>
            <a:off x="3604864" y="6716400"/>
            <a:ext cx="508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3632200" y="472112"/>
            <a:ext cx="4927600" cy="10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641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950967" y="910300"/>
            <a:ext cx="2778800" cy="10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5863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904835" y="431433"/>
            <a:ext cx="103940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ubTitle" idx="1"/>
          </p:nvPr>
        </p:nvSpPr>
        <p:spPr>
          <a:xfrm>
            <a:off x="1505357" y="1892029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subTitle" idx="2"/>
          </p:nvPr>
        </p:nvSpPr>
        <p:spPr>
          <a:xfrm>
            <a:off x="1340357" y="2268487"/>
            <a:ext cx="282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subTitle" idx="3"/>
          </p:nvPr>
        </p:nvSpPr>
        <p:spPr>
          <a:xfrm>
            <a:off x="4733271" y="1885629"/>
            <a:ext cx="24992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4"/>
          </p:nvPr>
        </p:nvSpPr>
        <p:spPr>
          <a:xfrm>
            <a:off x="4568671" y="2268487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subTitle" idx="5"/>
          </p:nvPr>
        </p:nvSpPr>
        <p:spPr>
          <a:xfrm>
            <a:off x="8078912" y="1885629"/>
            <a:ext cx="24956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subTitle" idx="6"/>
          </p:nvPr>
        </p:nvSpPr>
        <p:spPr>
          <a:xfrm>
            <a:off x="7845312" y="2268487"/>
            <a:ext cx="29628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subTitle" idx="7"/>
          </p:nvPr>
        </p:nvSpPr>
        <p:spPr>
          <a:xfrm>
            <a:off x="1505357" y="3579933"/>
            <a:ext cx="2499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subTitle" idx="8"/>
          </p:nvPr>
        </p:nvSpPr>
        <p:spPr>
          <a:xfrm>
            <a:off x="1340357" y="3930416"/>
            <a:ext cx="2829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ubTitle" idx="9"/>
          </p:nvPr>
        </p:nvSpPr>
        <p:spPr>
          <a:xfrm>
            <a:off x="4735071" y="3579933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subTitle" idx="13"/>
          </p:nvPr>
        </p:nvSpPr>
        <p:spPr>
          <a:xfrm>
            <a:off x="4568671" y="3932487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ubTitle" idx="14"/>
          </p:nvPr>
        </p:nvSpPr>
        <p:spPr>
          <a:xfrm>
            <a:off x="8078912" y="3579933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5"/>
          </p:nvPr>
        </p:nvSpPr>
        <p:spPr>
          <a:xfrm>
            <a:off x="7912512" y="3932487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14568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3197000" y="431433"/>
            <a:ext cx="81020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subTitle" idx="1"/>
          </p:nvPr>
        </p:nvSpPr>
        <p:spPr>
          <a:xfrm>
            <a:off x="4268257" y="2095229"/>
            <a:ext cx="2499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subTitle" idx="2"/>
          </p:nvPr>
        </p:nvSpPr>
        <p:spPr>
          <a:xfrm>
            <a:off x="4268257" y="2471687"/>
            <a:ext cx="28292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ubTitle" idx="3"/>
          </p:nvPr>
        </p:nvSpPr>
        <p:spPr>
          <a:xfrm>
            <a:off x="8454912" y="2088829"/>
            <a:ext cx="24992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ubTitle" idx="4"/>
          </p:nvPr>
        </p:nvSpPr>
        <p:spPr>
          <a:xfrm>
            <a:off x="8454912" y="2471687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subTitle" idx="5"/>
          </p:nvPr>
        </p:nvSpPr>
        <p:spPr>
          <a:xfrm>
            <a:off x="8454912" y="3554024"/>
            <a:ext cx="24956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subTitle" idx="6"/>
          </p:nvPr>
        </p:nvSpPr>
        <p:spPr>
          <a:xfrm>
            <a:off x="8454912" y="3936881"/>
            <a:ext cx="29628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7" name="Google Shape;267;p44"/>
          <p:cNvSpPr txBox="1">
            <a:spLocks noGrp="1"/>
          </p:cNvSpPr>
          <p:nvPr>
            <p:ph type="subTitle" idx="7"/>
          </p:nvPr>
        </p:nvSpPr>
        <p:spPr>
          <a:xfrm>
            <a:off x="4268257" y="3560948"/>
            <a:ext cx="2499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subTitle" idx="8"/>
          </p:nvPr>
        </p:nvSpPr>
        <p:spPr>
          <a:xfrm>
            <a:off x="4268257" y="3939112"/>
            <a:ext cx="2829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9"/>
          </p:nvPr>
        </p:nvSpPr>
        <p:spPr>
          <a:xfrm>
            <a:off x="4268257" y="5047476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3"/>
          </p:nvPr>
        </p:nvSpPr>
        <p:spPr>
          <a:xfrm>
            <a:off x="4268257" y="5427711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subTitle" idx="14"/>
          </p:nvPr>
        </p:nvSpPr>
        <p:spPr>
          <a:xfrm>
            <a:off x="8454912" y="5049844"/>
            <a:ext cx="249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5"/>
          </p:nvPr>
        </p:nvSpPr>
        <p:spPr>
          <a:xfrm>
            <a:off x="8454912" y="5430079"/>
            <a:ext cx="28284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4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36806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3688911" y="476748"/>
            <a:ext cx="7412800" cy="59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76" name="Google Shape;276;p45"/>
          <p:cNvSpPr txBox="1">
            <a:spLocks noGrp="1"/>
          </p:cNvSpPr>
          <p:nvPr>
            <p:ph type="subTitle" idx="1"/>
          </p:nvPr>
        </p:nvSpPr>
        <p:spPr>
          <a:xfrm>
            <a:off x="5126724" y="1334031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2"/>
          </p:nvPr>
        </p:nvSpPr>
        <p:spPr>
          <a:xfrm>
            <a:off x="5126724" y="1684519"/>
            <a:ext cx="2194000" cy="1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3"/>
          </p:nvPr>
        </p:nvSpPr>
        <p:spPr>
          <a:xfrm>
            <a:off x="5126724" y="4117719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4"/>
          </p:nvPr>
        </p:nvSpPr>
        <p:spPr>
          <a:xfrm>
            <a:off x="8549091" y="1684504"/>
            <a:ext cx="2194000" cy="1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8548091" y="1332231"/>
            <a:ext cx="2172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ubTitle" idx="6"/>
          </p:nvPr>
        </p:nvSpPr>
        <p:spPr>
          <a:xfrm>
            <a:off x="5126724" y="4467224"/>
            <a:ext cx="2199200" cy="1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7"/>
          </p:nvPr>
        </p:nvSpPr>
        <p:spPr>
          <a:xfrm>
            <a:off x="8549091" y="4117719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8"/>
          </p:nvPr>
        </p:nvSpPr>
        <p:spPr>
          <a:xfrm>
            <a:off x="8549091" y="4469013"/>
            <a:ext cx="2194000" cy="1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928600" y="2074400"/>
            <a:ext cx="2476800" cy="2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5" name="Google Shape;285;p4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05420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/>
          <p:nvPr/>
        </p:nvSpPr>
        <p:spPr>
          <a:xfrm>
            <a:off x="5488333" y="2755067"/>
            <a:ext cx="6945200" cy="1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6"/>
          <p:cNvSpPr txBox="1">
            <a:spLocks noGrp="1"/>
          </p:cNvSpPr>
          <p:nvPr>
            <p:ph type="subTitle" idx="1"/>
          </p:nvPr>
        </p:nvSpPr>
        <p:spPr>
          <a:xfrm>
            <a:off x="2156024" y="927631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ubTitle" idx="2"/>
          </p:nvPr>
        </p:nvSpPr>
        <p:spPr>
          <a:xfrm>
            <a:off x="2156024" y="1278119"/>
            <a:ext cx="2194000" cy="1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subTitle" idx="3"/>
          </p:nvPr>
        </p:nvSpPr>
        <p:spPr>
          <a:xfrm>
            <a:off x="2156024" y="4524119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4"/>
          </p:nvPr>
        </p:nvSpPr>
        <p:spPr>
          <a:xfrm>
            <a:off x="2156024" y="4873624"/>
            <a:ext cx="2199200" cy="1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ubTitle" idx="5"/>
          </p:nvPr>
        </p:nvSpPr>
        <p:spPr>
          <a:xfrm>
            <a:off x="2156024" y="2729691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subTitle" idx="6"/>
          </p:nvPr>
        </p:nvSpPr>
        <p:spPr>
          <a:xfrm>
            <a:off x="2156024" y="3080987"/>
            <a:ext cx="2194000" cy="1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6095300" y="2984033"/>
            <a:ext cx="5158000" cy="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6796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7"/>
          <p:cNvSpPr txBox="1">
            <a:spLocks noGrp="1"/>
          </p:cNvSpPr>
          <p:nvPr>
            <p:ph type="subTitle" idx="1"/>
          </p:nvPr>
        </p:nvSpPr>
        <p:spPr>
          <a:xfrm>
            <a:off x="6400800" y="987499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ubTitle" idx="2"/>
          </p:nvPr>
        </p:nvSpPr>
        <p:spPr>
          <a:xfrm>
            <a:off x="6400800" y="1464529"/>
            <a:ext cx="4540000" cy="6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subTitle" idx="3"/>
          </p:nvPr>
        </p:nvSpPr>
        <p:spPr>
          <a:xfrm>
            <a:off x="6400800" y="4815647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ubTitle" idx="4"/>
          </p:nvPr>
        </p:nvSpPr>
        <p:spPr>
          <a:xfrm>
            <a:off x="6400800" y="2747887"/>
            <a:ext cx="453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subTitle" idx="5"/>
          </p:nvPr>
        </p:nvSpPr>
        <p:spPr>
          <a:xfrm>
            <a:off x="6400800" y="2265268"/>
            <a:ext cx="2172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subTitle" idx="6"/>
          </p:nvPr>
        </p:nvSpPr>
        <p:spPr>
          <a:xfrm>
            <a:off x="6400800" y="5294495"/>
            <a:ext cx="453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804200" y="2523733"/>
            <a:ext cx="2725600" cy="1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ubTitle" idx="7"/>
          </p:nvPr>
        </p:nvSpPr>
        <p:spPr>
          <a:xfrm>
            <a:off x="6400800" y="4027276"/>
            <a:ext cx="453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subTitle" idx="8"/>
          </p:nvPr>
        </p:nvSpPr>
        <p:spPr>
          <a:xfrm>
            <a:off x="6400800" y="3544871"/>
            <a:ext cx="2172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27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52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48"/>
          <p:cNvSpPr txBox="1">
            <a:spLocks noGrp="1"/>
          </p:cNvSpPr>
          <p:nvPr>
            <p:ph type="subTitle" idx="1"/>
          </p:nvPr>
        </p:nvSpPr>
        <p:spPr>
          <a:xfrm>
            <a:off x="1920229" y="2539967"/>
            <a:ext cx="1952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2"/>
          </p:nvPr>
        </p:nvSpPr>
        <p:spPr>
          <a:xfrm>
            <a:off x="950967" y="3017000"/>
            <a:ext cx="2921600" cy="6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3"/>
          </p:nvPr>
        </p:nvSpPr>
        <p:spPr>
          <a:xfrm>
            <a:off x="8294356" y="4518447"/>
            <a:ext cx="21700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4"/>
          </p:nvPr>
        </p:nvSpPr>
        <p:spPr>
          <a:xfrm>
            <a:off x="8294356" y="3022587"/>
            <a:ext cx="2926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ubTitle" idx="5"/>
          </p:nvPr>
        </p:nvSpPr>
        <p:spPr>
          <a:xfrm>
            <a:off x="8294356" y="2539968"/>
            <a:ext cx="2172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6"/>
          </p:nvPr>
        </p:nvSpPr>
        <p:spPr>
          <a:xfrm>
            <a:off x="8294356" y="4997295"/>
            <a:ext cx="2926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2571767" y="503035"/>
            <a:ext cx="70484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7"/>
          </p:nvPr>
        </p:nvSpPr>
        <p:spPr>
          <a:xfrm>
            <a:off x="953797" y="5001967"/>
            <a:ext cx="291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8"/>
          </p:nvPr>
        </p:nvSpPr>
        <p:spPr>
          <a:xfrm>
            <a:off x="1918431" y="4519567"/>
            <a:ext cx="1954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29114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2">
  <p:cSld name="Title and three columns  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0" y="3429000"/>
            <a:ext cx="12192000" cy="34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1"/>
          </p:nvPr>
        </p:nvSpPr>
        <p:spPr>
          <a:xfrm>
            <a:off x="5171305" y="4539245"/>
            <a:ext cx="18408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subTitle" idx="2"/>
          </p:nvPr>
        </p:nvSpPr>
        <p:spPr>
          <a:xfrm>
            <a:off x="4957500" y="4942767"/>
            <a:ext cx="22684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subTitle" idx="3"/>
          </p:nvPr>
        </p:nvSpPr>
        <p:spPr>
          <a:xfrm>
            <a:off x="1547172" y="4539245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subTitle" idx="4"/>
          </p:nvPr>
        </p:nvSpPr>
        <p:spPr>
          <a:xfrm>
            <a:off x="8591433" y="4942767"/>
            <a:ext cx="22684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subTitle" idx="5"/>
          </p:nvPr>
        </p:nvSpPr>
        <p:spPr>
          <a:xfrm>
            <a:off x="8809539" y="4538645"/>
            <a:ext cx="1840800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subTitle" idx="6"/>
          </p:nvPr>
        </p:nvSpPr>
        <p:spPr>
          <a:xfrm>
            <a:off x="1332267" y="4942767"/>
            <a:ext cx="22684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1457100" y="422313"/>
            <a:ext cx="92692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7" name="Google Shape;327;p49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" name="Google Shape;328;p49"/>
          <p:cNvGrpSpPr/>
          <p:nvPr/>
        </p:nvGrpSpPr>
        <p:grpSpPr>
          <a:xfrm>
            <a:off x="135400" y="3429218"/>
            <a:ext cx="11922568" cy="3287823"/>
            <a:chOff x="101550" y="4001975"/>
            <a:chExt cx="8941926" cy="1035600"/>
          </a:xfrm>
        </p:grpSpPr>
        <p:cxnSp>
          <p:nvCxnSpPr>
            <p:cNvPr id="329" name="Google Shape;329;p49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49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49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91174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3">
  <p:cSld name="Title and three columns  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>
            <a:spLocks noGrp="1"/>
          </p:cNvSpPr>
          <p:nvPr>
            <p:ph type="subTitle" idx="1"/>
          </p:nvPr>
        </p:nvSpPr>
        <p:spPr>
          <a:xfrm>
            <a:off x="5829199" y="2975663"/>
            <a:ext cx="18408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ubTitle" idx="2"/>
          </p:nvPr>
        </p:nvSpPr>
        <p:spPr>
          <a:xfrm>
            <a:off x="5653416" y="3379200"/>
            <a:ext cx="1992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subTitle" idx="3"/>
          </p:nvPr>
        </p:nvSpPr>
        <p:spPr>
          <a:xfrm>
            <a:off x="9170981" y="1311079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subTitle" idx="4"/>
          </p:nvPr>
        </p:nvSpPr>
        <p:spPr>
          <a:xfrm>
            <a:off x="9170984" y="5044400"/>
            <a:ext cx="1992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subTitle" idx="5"/>
          </p:nvPr>
        </p:nvSpPr>
        <p:spPr>
          <a:xfrm>
            <a:off x="9170981" y="4640279"/>
            <a:ext cx="1840800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subTitle" idx="6"/>
          </p:nvPr>
        </p:nvSpPr>
        <p:spPr>
          <a:xfrm>
            <a:off x="9170983" y="1714600"/>
            <a:ext cx="1992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950967" y="422300"/>
            <a:ext cx="32764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0" name="Google Shape;340;p5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02764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5">
  <p:cSld name="Title and four column 5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1463233" y="1892867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subTitle" idx="2"/>
          </p:nvPr>
        </p:nvSpPr>
        <p:spPr>
          <a:xfrm>
            <a:off x="654833" y="2360807"/>
            <a:ext cx="26468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subTitle" idx="3"/>
          </p:nvPr>
        </p:nvSpPr>
        <p:spPr>
          <a:xfrm>
            <a:off x="1463233" y="3559833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ubTitle" idx="4"/>
          </p:nvPr>
        </p:nvSpPr>
        <p:spPr>
          <a:xfrm>
            <a:off x="656033" y="4029961"/>
            <a:ext cx="26456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ubTitle" idx="5"/>
          </p:nvPr>
        </p:nvSpPr>
        <p:spPr>
          <a:xfrm>
            <a:off x="8917403" y="1892867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subTitle" idx="6"/>
          </p:nvPr>
        </p:nvSpPr>
        <p:spPr>
          <a:xfrm>
            <a:off x="8917403" y="2357275"/>
            <a:ext cx="26468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8" name="Google Shape;348;p51"/>
          <p:cNvSpPr txBox="1">
            <a:spLocks noGrp="1"/>
          </p:cNvSpPr>
          <p:nvPr>
            <p:ph type="subTitle" idx="7"/>
          </p:nvPr>
        </p:nvSpPr>
        <p:spPr>
          <a:xfrm>
            <a:off x="8890777" y="3556417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subTitle" idx="8"/>
          </p:nvPr>
        </p:nvSpPr>
        <p:spPr>
          <a:xfrm>
            <a:off x="8890777" y="4031069"/>
            <a:ext cx="26456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3574227" y="590255"/>
            <a:ext cx="51124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1" name="Google Shape;351;p5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11013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6">
  <p:cSld name="Title and four column 6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 rot="-5400000">
            <a:off x="6930367" y="699933"/>
            <a:ext cx="4632400" cy="612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1"/>
          </p:nvPr>
        </p:nvSpPr>
        <p:spPr>
          <a:xfrm>
            <a:off x="7166067" y="406570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subTitle" idx="2"/>
          </p:nvPr>
        </p:nvSpPr>
        <p:spPr>
          <a:xfrm>
            <a:off x="6795000" y="4559565"/>
            <a:ext cx="2048400" cy="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subTitle" idx="3"/>
          </p:nvPr>
        </p:nvSpPr>
        <p:spPr>
          <a:xfrm>
            <a:off x="9427184" y="406570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subTitle" idx="4"/>
          </p:nvPr>
        </p:nvSpPr>
        <p:spPr>
          <a:xfrm>
            <a:off x="9042203" y="4535833"/>
            <a:ext cx="2048400" cy="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subTitle" idx="5"/>
          </p:nvPr>
        </p:nvSpPr>
        <p:spPr>
          <a:xfrm>
            <a:off x="9446744" y="2259247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ubTitle" idx="6"/>
          </p:nvPr>
        </p:nvSpPr>
        <p:spPr>
          <a:xfrm>
            <a:off x="6795003" y="2753112"/>
            <a:ext cx="2048400" cy="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subTitle" idx="7"/>
          </p:nvPr>
        </p:nvSpPr>
        <p:spPr>
          <a:xfrm>
            <a:off x="7183211" y="2259232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subTitle" idx="8"/>
          </p:nvPr>
        </p:nvSpPr>
        <p:spPr>
          <a:xfrm>
            <a:off x="9059628" y="2753107"/>
            <a:ext cx="2042800" cy="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2" name="Google Shape;362;p52"/>
          <p:cNvSpPr txBox="1">
            <a:spLocks noGrp="1"/>
          </p:cNvSpPr>
          <p:nvPr>
            <p:ph type="title"/>
          </p:nvPr>
        </p:nvSpPr>
        <p:spPr>
          <a:xfrm>
            <a:off x="967367" y="590267"/>
            <a:ext cx="37768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3" name="Google Shape;363;p52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64" name="Google Shape;364;p52"/>
          <p:cNvCxnSpPr/>
          <p:nvPr/>
        </p:nvCxnSpPr>
        <p:spPr>
          <a:xfrm>
            <a:off x="12060400" y="1452733"/>
            <a:ext cx="0" cy="462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9644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7">
  <p:cSld name="Title and four column 7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>
            <a:off x="5189356" y="2161484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ubTitle" idx="2"/>
          </p:nvPr>
        </p:nvSpPr>
        <p:spPr>
          <a:xfrm>
            <a:off x="892385" y="1990385"/>
            <a:ext cx="23508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subTitle" idx="3"/>
          </p:nvPr>
        </p:nvSpPr>
        <p:spPr>
          <a:xfrm>
            <a:off x="5176800" y="3653100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ubTitle" idx="4"/>
          </p:nvPr>
        </p:nvSpPr>
        <p:spPr>
          <a:xfrm>
            <a:off x="889985" y="3471496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subTitle" idx="5"/>
          </p:nvPr>
        </p:nvSpPr>
        <p:spPr>
          <a:xfrm>
            <a:off x="5189356" y="290535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subTitle" idx="6"/>
          </p:nvPr>
        </p:nvSpPr>
        <p:spPr>
          <a:xfrm>
            <a:off x="8948815" y="2699720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subTitle" idx="7"/>
          </p:nvPr>
        </p:nvSpPr>
        <p:spPr>
          <a:xfrm>
            <a:off x="5176800" y="4391485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subTitle" idx="8"/>
          </p:nvPr>
        </p:nvSpPr>
        <p:spPr>
          <a:xfrm>
            <a:off x="8948815" y="4233403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title"/>
          </p:nvPr>
        </p:nvSpPr>
        <p:spPr>
          <a:xfrm>
            <a:off x="3539800" y="428209"/>
            <a:ext cx="51124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5" name="Google Shape;375;p5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31107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8">
  <p:cSld name="Title and four column 8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subTitle" idx="1"/>
          </p:nvPr>
        </p:nvSpPr>
        <p:spPr>
          <a:xfrm>
            <a:off x="3872447" y="2414015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subTitle" idx="2"/>
          </p:nvPr>
        </p:nvSpPr>
        <p:spPr>
          <a:xfrm>
            <a:off x="7884800" y="2245539"/>
            <a:ext cx="33648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54"/>
          <p:cNvSpPr txBox="1">
            <a:spLocks noGrp="1"/>
          </p:cNvSpPr>
          <p:nvPr>
            <p:ph type="subTitle" idx="3"/>
          </p:nvPr>
        </p:nvSpPr>
        <p:spPr>
          <a:xfrm>
            <a:off x="3872447" y="3980053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0" name="Google Shape;380;p54"/>
          <p:cNvSpPr txBox="1">
            <a:spLocks noGrp="1"/>
          </p:cNvSpPr>
          <p:nvPr>
            <p:ph type="subTitle" idx="4"/>
          </p:nvPr>
        </p:nvSpPr>
        <p:spPr>
          <a:xfrm>
            <a:off x="7884800" y="4603868"/>
            <a:ext cx="33648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subTitle" idx="5"/>
          </p:nvPr>
        </p:nvSpPr>
        <p:spPr>
          <a:xfrm>
            <a:off x="3872447" y="3197033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54"/>
          <p:cNvSpPr txBox="1">
            <a:spLocks noGrp="1"/>
          </p:cNvSpPr>
          <p:nvPr>
            <p:ph type="subTitle" idx="6"/>
          </p:nvPr>
        </p:nvSpPr>
        <p:spPr>
          <a:xfrm>
            <a:off x="7884800" y="3031649"/>
            <a:ext cx="336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subTitle" idx="7"/>
          </p:nvPr>
        </p:nvSpPr>
        <p:spPr>
          <a:xfrm>
            <a:off x="3872447" y="4763072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subTitle" idx="8"/>
          </p:nvPr>
        </p:nvSpPr>
        <p:spPr>
          <a:xfrm>
            <a:off x="7884800" y="3817759"/>
            <a:ext cx="336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6140800" y="428209"/>
            <a:ext cx="51124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6" name="Google Shape;386;p5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66527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9">
  <p:cSld name="Title and four column 9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55"/>
          <p:cNvSpPr/>
          <p:nvPr/>
        </p:nvSpPr>
        <p:spPr>
          <a:xfrm>
            <a:off x="0" y="3420236"/>
            <a:ext cx="12192000" cy="34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grpSp>
        <p:nvGrpSpPr>
          <p:cNvPr id="390" name="Google Shape;390;p55"/>
          <p:cNvGrpSpPr/>
          <p:nvPr/>
        </p:nvGrpSpPr>
        <p:grpSpPr>
          <a:xfrm>
            <a:off x="135400" y="3420233"/>
            <a:ext cx="11922568" cy="3296400"/>
            <a:chOff x="101550" y="2565175"/>
            <a:chExt cx="8941926" cy="2472300"/>
          </a:xfrm>
        </p:grpSpPr>
        <p:cxnSp>
          <p:nvCxnSpPr>
            <p:cNvPr id="391" name="Google Shape;391;p55"/>
            <p:cNvCxnSpPr/>
            <p:nvPr/>
          </p:nvCxnSpPr>
          <p:spPr>
            <a:xfrm>
              <a:off x="102576" y="503730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55"/>
            <p:cNvCxnSpPr/>
            <p:nvPr/>
          </p:nvCxnSpPr>
          <p:spPr>
            <a:xfrm>
              <a:off x="90424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55"/>
            <p:cNvCxnSpPr/>
            <p:nvPr/>
          </p:nvCxnSpPr>
          <p:spPr>
            <a:xfrm>
              <a:off x="1015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4" name="Google Shape;394;p55"/>
          <p:cNvSpPr txBox="1">
            <a:spLocks noGrp="1"/>
          </p:cNvSpPr>
          <p:nvPr>
            <p:ph type="subTitle" idx="1"/>
          </p:nvPr>
        </p:nvSpPr>
        <p:spPr>
          <a:xfrm>
            <a:off x="874900" y="4235909"/>
            <a:ext cx="23508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subTitle" idx="2"/>
          </p:nvPr>
        </p:nvSpPr>
        <p:spPr>
          <a:xfrm>
            <a:off x="3577767" y="4235909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subTitle" idx="3"/>
          </p:nvPr>
        </p:nvSpPr>
        <p:spPr>
          <a:xfrm>
            <a:off x="8967500" y="4235909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subTitle" idx="4"/>
          </p:nvPr>
        </p:nvSpPr>
        <p:spPr>
          <a:xfrm>
            <a:off x="6280377" y="4235909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xfrm>
            <a:off x="2376484" y="428200"/>
            <a:ext cx="74404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9360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0">
  <p:cSld name="Title and four column 10">
    <p:bg>
      <p:bgPr>
        <a:solidFill>
          <a:schemeClr val="dk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56"/>
          <p:cNvSpPr txBox="1">
            <a:spLocks noGrp="1"/>
          </p:cNvSpPr>
          <p:nvPr>
            <p:ph type="subTitle" idx="1"/>
          </p:nvPr>
        </p:nvSpPr>
        <p:spPr>
          <a:xfrm>
            <a:off x="6946767" y="3827563"/>
            <a:ext cx="23508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subTitle" idx="2"/>
          </p:nvPr>
        </p:nvSpPr>
        <p:spPr>
          <a:xfrm>
            <a:off x="6946767" y="5170451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subTitle" idx="3"/>
          </p:nvPr>
        </p:nvSpPr>
        <p:spPr>
          <a:xfrm>
            <a:off x="6946767" y="1116617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subTitle" idx="4"/>
          </p:nvPr>
        </p:nvSpPr>
        <p:spPr>
          <a:xfrm>
            <a:off x="6946767" y="2466427"/>
            <a:ext cx="2353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950967" y="2434305"/>
            <a:ext cx="3907200" cy="1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6151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1">
  <p:cSld name="Title and four column 1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57"/>
          <p:cNvSpPr/>
          <p:nvPr/>
        </p:nvSpPr>
        <p:spPr>
          <a:xfrm rot="-5400000">
            <a:off x="1055000" y="2209633"/>
            <a:ext cx="3015600" cy="508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409" name="Google Shape;409;p57"/>
          <p:cNvSpPr/>
          <p:nvPr/>
        </p:nvSpPr>
        <p:spPr>
          <a:xfrm rot="-5400000">
            <a:off x="8134168" y="-332400"/>
            <a:ext cx="3015600" cy="512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410" name="Google Shape;410;p57"/>
          <p:cNvCxnSpPr/>
          <p:nvPr/>
        </p:nvCxnSpPr>
        <p:spPr>
          <a:xfrm rot="10800000">
            <a:off x="136233" y="3247000"/>
            <a:ext cx="0" cy="3008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57"/>
          <p:cNvCxnSpPr/>
          <p:nvPr/>
        </p:nvCxnSpPr>
        <p:spPr>
          <a:xfrm rot="10800000">
            <a:off x="12056600" y="723400"/>
            <a:ext cx="0" cy="3008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57"/>
          <p:cNvSpPr txBox="1">
            <a:spLocks noGrp="1"/>
          </p:cNvSpPr>
          <p:nvPr>
            <p:ph type="subTitle" idx="1"/>
          </p:nvPr>
        </p:nvSpPr>
        <p:spPr>
          <a:xfrm>
            <a:off x="851616" y="492794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ubTitle" idx="2"/>
          </p:nvPr>
        </p:nvSpPr>
        <p:spPr>
          <a:xfrm>
            <a:off x="851600" y="3989953"/>
            <a:ext cx="37660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subTitle" idx="3"/>
          </p:nvPr>
        </p:nvSpPr>
        <p:spPr>
          <a:xfrm>
            <a:off x="851616" y="3611789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ubTitle" idx="4"/>
          </p:nvPr>
        </p:nvSpPr>
        <p:spPr>
          <a:xfrm>
            <a:off x="851600" y="5305817"/>
            <a:ext cx="3767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subTitle" idx="5"/>
          </p:nvPr>
        </p:nvSpPr>
        <p:spPr>
          <a:xfrm>
            <a:off x="7545517" y="1090107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subTitle" idx="6"/>
          </p:nvPr>
        </p:nvSpPr>
        <p:spPr>
          <a:xfrm>
            <a:off x="7545517" y="2780280"/>
            <a:ext cx="3767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subTitle" idx="7"/>
          </p:nvPr>
        </p:nvSpPr>
        <p:spPr>
          <a:xfrm>
            <a:off x="7545517" y="2405528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subTitle" idx="8"/>
          </p:nvPr>
        </p:nvSpPr>
        <p:spPr>
          <a:xfrm>
            <a:off x="7545517" y="1467288"/>
            <a:ext cx="3767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819249" y="428792"/>
            <a:ext cx="51124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444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83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2">
  <p:cSld name="Title and four column 1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58"/>
          <p:cNvSpPr txBox="1">
            <a:spLocks noGrp="1"/>
          </p:cNvSpPr>
          <p:nvPr>
            <p:ph type="subTitle" idx="1"/>
          </p:nvPr>
        </p:nvSpPr>
        <p:spPr>
          <a:xfrm>
            <a:off x="3792049" y="231778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4" name="Google Shape;424;p58"/>
          <p:cNvSpPr txBox="1">
            <a:spLocks noGrp="1"/>
          </p:cNvSpPr>
          <p:nvPr>
            <p:ph type="subTitle" idx="2"/>
          </p:nvPr>
        </p:nvSpPr>
        <p:spPr>
          <a:xfrm>
            <a:off x="1022500" y="2813593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subTitle" idx="3"/>
          </p:nvPr>
        </p:nvSpPr>
        <p:spPr>
          <a:xfrm>
            <a:off x="1022516" y="2317796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subTitle" idx="4"/>
          </p:nvPr>
        </p:nvSpPr>
        <p:spPr>
          <a:xfrm>
            <a:off x="3792033" y="2813291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7" name="Google Shape;427;p58"/>
          <p:cNvSpPr txBox="1">
            <a:spLocks noGrp="1"/>
          </p:cNvSpPr>
          <p:nvPr>
            <p:ph type="subTitle" idx="5"/>
          </p:nvPr>
        </p:nvSpPr>
        <p:spPr>
          <a:xfrm>
            <a:off x="6559151" y="2317795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subTitle" idx="6"/>
          </p:nvPr>
        </p:nvSpPr>
        <p:spPr>
          <a:xfrm>
            <a:off x="9328684" y="2810168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9" name="Google Shape;429;p58"/>
          <p:cNvSpPr txBox="1">
            <a:spLocks noGrp="1"/>
          </p:cNvSpPr>
          <p:nvPr>
            <p:ph type="subTitle" idx="7"/>
          </p:nvPr>
        </p:nvSpPr>
        <p:spPr>
          <a:xfrm>
            <a:off x="9328684" y="231778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subTitle" idx="8"/>
          </p:nvPr>
        </p:nvSpPr>
        <p:spPr>
          <a:xfrm>
            <a:off x="6559151" y="2812609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3539800" y="428792"/>
            <a:ext cx="51124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3587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66933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59"/>
          <p:cNvSpPr/>
          <p:nvPr/>
        </p:nvSpPr>
        <p:spPr>
          <a:xfrm>
            <a:off x="3550533" y="2326967"/>
            <a:ext cx="5154000" cy="461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59"/>
          <p:cNvSpPr txBox="1"/>
          <p:nvPr/>
        </p:nvSpPr>
        <p:spPr>
          <a:xfrm>
            <a:off x="4415000" y="5021067"/>
            <a:ext cx="33620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lang="en" sz="1467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lang="en" sz="1467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lang="en" sz="1467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lang="en" sz="1467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lang="en" sz="1467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sz="1467" b="1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3574033" y="884121"/>
            <a:ext cx="51124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106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subTitle" idx="1"/>
          </p:nvPr>
        </p:nvSpPr>
        <p:spPr>
          <a:xfrm>
            <a:off x="3697467" y="2530705"/>
            <a:ext cx="47620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38" name="Google Shape;438;p59"/>
          <p:cNvCxnSpPr/>
          <p:nvPr/>
        </p:nvCxnSpPr>
        <p:spPr>
          <a:xfrm>
            <a:off x="3548417" y="6716400"/>
            <a:ext cx="516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704635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05517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3792049" y="231778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1022500" y="2813593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1022516" y="2317796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3792033" y="2813291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6559151" y="2317795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9328684" y="2810168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9328684" y="2317781"/>
            <a:ext cx="1838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6559151" y="2812609"/>
            <a:ext cx="18408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43592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8658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1811" y="1562967"/>
            <a:ext cx="9027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91803" y="4349033"/>
            <a:ext cx="90276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29127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291233" y="2969400"/>
            <a:ext cx="59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2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291033" y="4060500"/>
            <a:ext cx="59500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291133" y="1683100"/>
            <a:ext cx="5950000" cy="1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10800000" flipH="1">
            <a:off x="1922567" y="3428800"/>
            <a:ext cx="1621600" cy="2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3544167" y="0"/>
            <a:ext cx="16216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5068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Barlow"/>
              <a:buChar char="○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50967" y="512064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08515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50967" y="512064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50967" y="3162233"/>
            <a:ext cx="3982800" cy="1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"/>
              <a:defRPr sz="1867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○"/>
              <a:defRPr sz="1600"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○"/>
              <a:defRPr sz="1600"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5283200" y="3162233"/>
            <a:ext cx="3982800" cy="1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"/>
              <a:defRPr sz="1867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○"/>
              <a:defRPr sz="1600"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●"/>
              <a:defRPr sz="1600"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Light"/>
              <a:buChar char="○"/>
              <a:defRPr sz="1600"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43"/>
              </a:buClr>
              <a:buSzPts val="1400"/>
              <a:buFont typeface="Quicksand Light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50967" y="2567733"/>
            <a:ext cx="3982800" cy="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283200" y="2567733"/>
            <a:ext cx="3982800" cy="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10027600" y="27348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8406000" y="0"/>
            <a:ext cx="1621600" cy="273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1260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8937800" y="36039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926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882109" y="-1543200"/>
            <a:ext cx="5915709" cy="4952456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417100" y="4494000"/>
            <a:ext cx="1034144" cy="135060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140567" y="456233"/>
            <a:ext cx="2736800" cy="273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8550104" y="-853426"/>
            <a:ext cx="2616643" cy="2604379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66" y="6132567"/>
            <a:ext cx="12192428" cy="794067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710792" y="1721000"/>
            <a:ext cx="8770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710800" y="4526167"/>
            <a:ext cx="87704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74969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542033" y="1787200"/>
            <a:ext cx="5642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542033" y="2794800"/>
            <a:ext cx="5642800" cy="2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8976167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/>
          <p:nvPr/>
        </p:nvSpPr>
        <p:spPr>
          <a:xfrm>
            <a:off x="10601767" y="34290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91004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50967" y="1560000"/>
            <a:ext cx="7377600" cy="3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866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Google Shape;40;p8"/>
          <p:cNvSpPr/>
          <p:nvPr/>
        </p:nvSpPr>
        <p:spPr>
          <a:xfrm>
            <a:off x="8976167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8"/>
          <p:cNvSpPr/>
          <p:nvPr/>
        </p:nvSpPr>
        <p:spPr>
          <a:xfrm>
            <a:off x="10601767" y="3429000"/>
            <a:ext cx="1621600" cy="17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48211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951167" y="2969400"/>
            <a:ext cx="59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950967" y="4060500"/>
            <a:ext cx="59500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 idx="2" hasCustomPrompt="1"/>
          </p:nvPr>
        </p:nvSpPr>
        <p:spPr>
          <a:xfrm>
            <a:off x="951067" y="1683100"/>
            <a:ext cx="5950000" cy="1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9"/>
          <p:cNvSpPr/>
          <p:nvPr/>
        </p:nvSpPr>
        <p:spPr>
          <a:xfrm>
            <a:off x="7027200" y="1306000"/>
            <a:ext cx="1621600" cy="2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>
            <a:off x="8648800" y="3429200"/>
            <a:ext cx="16216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43630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950967" y="725433"/>
            <a:ext cx="5686400" cy="20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67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3785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882867"/>
            <a:ext cx="10290000" cy="2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2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951200" y="4092833"/>
            <a:ext cx="102900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Google Shape;53;p11"/>
          <p:cNvSpPr/>
          <p:nvPr/>
        </p:nvSpPr>
        <p:spPr>
          <a:xfrm rot="10800000" flipH="1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/>
          <p:nvPr/>
        </p:nvSpPr>
        <p:spPr>
          <a:xfrm rot="10800000" flipH="1">
            <a:off x="10570400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4808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074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578600" y="4364700"/>
            <a:ext cx="76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3578667" y="1662967"/>
            <a:ext cx="7676400" cy="24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733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 flipH="1">
            <a:off x="1621600" y="3429000"/>
            <a:ext cx="1621600" cy="34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 rot="10800000" flipH="1">
            <a:off x="0" y="1415767"/>
            <a:ext cx="1621600" cy="201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99303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3080467" y="1929084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957067" y="2028033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080467" y="2478500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8310733" y="1929084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6248533" y="2028033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8367733" y="2478504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3080467" y="3825036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957067" y="3947267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3080467" y="4397767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8367533" y="3825033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6248533" y="3947267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8367733" y="4397767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/>
          <p:nvPr/>
        </p:nvSpPr>
        <p:spPr>
          <a:xfrm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05207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1938967" y="4521733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2"/>
          </p:nvPr>
        </p:nvSpPr>
        <p:spPr>
          <a:xfrm>
            <a:off x="1938967" y="5022333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3"/>
          </p:nvPr>
        </p:nvSpPr>
        <p:spPr>
          <a:xfrm>
            <a:off x="7237167" y="4521733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"/>
          </p:nvPr>
        </p:nvSpPr>
        <p:spPr>
          <a:xfrm>
            <a:off x="7237167" y="5022333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 rot="5400000">
            <a:off x="-2841800" y="2733333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0260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1465067" y="5033600"/>
            <a:ext cx="375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2"/>
          </p:nvPr>
        </p:nvSpPr>
        <p:spPr>
          <a:xfrm>
            <a:off x="1465067" y="4068400"/>
            <a:ext cx="37508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3"/>
          </p:nvPr>
        </p:nvSpPr>
        <p:spPr>
          <a:xfrm>
            <a:off x="1465067" y="3087400"/>
            <a:ext cx="375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"/>
          </p:nvPr>
        </p:nvSpPr>
        <p:spPr>
          <a:xfrm>
            <a:off x="1465067" y="2122200"/>
            <a:ext cx="37508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7221600" y="1346800"/>
            <a:ext cx="1621600" cy="208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rot="10800000" flipH="1">
            <a:off x="8843200" y="3428800"/>
            <a:ext cx="1621600" cy="34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3239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860639" y="3178261"/>
            <a:ext cx="3387271" cy="504192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>
            <a:off x="10852834" y="2535567"/>
            <a:ext cx="2459393" cy="21693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87555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10508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10508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45882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45882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81256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1256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4431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2504367" y="1668900"/>
            <a:ext cx="37168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2504367" y="2325793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3"/>
          </p:nvPr>
        </p:nvSpPr>
        <p:spPr>
          <a:xfrm>
            <a:off x="7135329" y="1668900"/>
            <a:ext cx="37168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7135324" y="2325709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5"/>
          </p:nvPr>
        </p:nvSpPr>
        <p:spPr>
          <a:xfrm>
            <a:off x="2504367" y="3864197"/>
            <a:ext cx="3716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6"/>
          </p:nvPr>
        </p:nvSpPr>
        <p:spPr>
          <a:xfrm>
            <a:off x="2504367" y="4521005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7"/>
          </p:nvPr>
        </p:nvSpPr>
        <p:spPr>
          <a:xfrm>
            <a:off x="7135233" y="3864208"/>
            <a:ext cx="3716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8"/>
          </p:nvPr>
        </p:nvSpPr>
        <p:spPr>
          <a:xfrm>
            <a:off x="7135233" y="4521005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9"/>
          </p:nvPr>
        </p:nvSpPr>
        <p:spPr>
          <a:xfrm rot="-5400803">
            <a:off x="812012" y="2372624"/>
            <a:ext cx="1712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3"/>
          </p:nvPr>
        </p:nvSpPr>
        <p:spPr>
          <a:xfrm rot="-5400000">
            <a:off x="812100" y="4563200"/>
            <a:ext cx="1712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50077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7935120" y="2094467"/>
            <a:ext cx="3306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2"/>
          </p:nvPr>
        </p:nvSpPr>
        <p:spPr>
          <a:xfrm>
            <a:off x="7935115" y="2589300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3"/>
          </p:nvPr>
        </p:nvSpPr>
        <p:spPr>
          <a:xfrm>
            <a:off x="7935035" y="4086568"/>
            <a:ext cx="3306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4"/>
          </p:nvPr>
        </p:nvSpPr>
        <p:spPr>
          <a:xfrm>
            <a:off x="7935035" y="4581399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5"/>
          </p:nvPr>
        </p:nvSpPr>
        <p:spPr>
          <a:xfrm>
            <a:off x="4208120" y="2094467"/>
            <a:ext cx="3306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6"/>
          </p:nvPr>
        </p:nvSpPr>
        <p:spPr>
          <a:xfrm>
            <a:off x="4208048" y="2589300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7"/>
          </p:nvPr>
        </p:nvSpPr>
        <p:spPr>
          <a:xfrm>
            <a:off x="4208035" y="4086568"/>
            <a:ext cx="3306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8"/>
          </p:nvPr>
        </p:nvSpPr>
        <p:spPr>
          <a:xfrm>
            <a:off x="4207968" y="4581399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rot="10800000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9"/>
          <p:cNvSpPr/>
          <p:nvPr/>
        </p:nvSpPr>
        <p:spPr>
          <a:xfrm rot="10800000">
            <a:off x="1621600" y="1415767"/>
            <a:ext cx="1621600" cy="201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95618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313300" y="1994400"/>
            <a:ext cx="54072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5325833" y="2856800"/>
            <a:ext cx="5407200" cy="2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 rot="10800000" flipH="1">
            <a:off x="0" y="34291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1625600" y="1662900"/>
            <a:ext cx="1621600" cy="17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156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973433" y="2175600"/>
            <a:ext cx="6267600" cy="1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4973433" y="3635600"/>
            <a:ext cx="62676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 rot="10800000" flipH="1">
            <a:off x="2814567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1"/>
          <p:cNvSpPr/>
          <p:nvPr/>
        </p:nvSpPr>
        <p:spPr>
          <a:xfrm rot="10800000" flipH="1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00502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17901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3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70099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9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"/>
          </p:nvPr>
        </p:nvSpPr>
        <p:spPr>
          <a:xfrm>
            <a:off x="957067" y="1674367"/>
            <a:ext cx="6175600" cy="4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0570400" y="34288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377622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hasCustomPrompt="1"/>
          </p:nvPr>
        </p:nvSpPr>
        <p:spPr>
          <a:xfrm>
            <a:off x="1001300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001300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4678116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3"/>
          </p:nvPr>
        </p:nvSpPr>
        <p:spPr>
          <a:xfrm>
            <a:off x="4678116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4"/>
          </p:nvPr>
        </p:nvSpPr>
        <p:spPr>
          <a:xfrm>
            <a:off x="957067" y="510900"/>
            <a:ext cx="10277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5" hasCustomPrompt="1"/>
          </p:nvPr>
        </p:nvSpPr>
        <p:spPr>
          <a:xfrm>
            <a:off x="8288133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6"/>
          </p:nvPr>
        </p:nvSpPr>
        <p:spPr>
          <a:xfrm>
            <a:off x="8288133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5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47134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492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9492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39786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9786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70080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70080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7"/>
          </p:nvPr>
        </p:nvSpPr>
        <p:spPr>
          <a:xfrm>
            <a:off x="9492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8"/>
          </p:nvPr>
        </p:nvSpPr>
        <p:spPr>
          <a:xfrm>
            <a:off x="9492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9"/>
          </p:nvPr>
        </p:nvSpPr>
        <p:spPr>
          <a:xfrm>
            <a:off x="39786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13"/>
          </p:nvPr>
        </p:nvSpPr>
        <p:spPr>
          <a:xfrm>
            <a:off x="39786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4"/>
          </p:nvPr>
        </p:nvSpPr>
        <p:spPr>
          <a:xfrm>
            <a:off x="70080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5"/>
          </p:nvPr>
        </p:nvSpPr>
        <p:spPr>
          <a:xfrm>
            <a:off x="70080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10570400" y="34288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6"/>
          <p:cNvSpPr/>
          <p:nvPr/>
        </p:nvSpPr>
        <p:spPr>
          <a:xfrm>
            <a:off x="10570400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343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101" y="2160000"/>
            <a:ext cx="12191783" cy="30416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5"/>
          <p:cNvSpPr/>
          <p:nvPr/>
        </p:nvSpPr>
        <p:spPr>
          <a:xfrm rot="5400000">
            <a:off x="-2128199" y="-1138959"/>
            <a:ext cx="4749044" cy="4039536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10265734" y="3833167"/>
            <a:ext cx="1568119" cy="204798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469300" y="3014567"/>
            <a:ext cx="3939200" cy="2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6761333" y="3014567"/>
            <a:ext cx="3939200" cy="2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491467" y="2221467"/>
            <a:ext cx="3939200" cy="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933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6761333" y="2221467"/>
            <a:ext cx="3939200" cy="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933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5402767" y="3759867"/>
            <a:ext cx="2585095" cy="440744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87661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145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9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950967" y="4647567"/>
            <a:ext cx="52748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8948800" y="34288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7"/>
          <p:cNvSpPr/>
          <p:nvPr/>
        </p:nvSpPr>
        <p:spPr>
          <a:xfrm>
            <a:off x="10570400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90228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067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4400" y="1524400"/>
            <a:ext cx="8603200" cy="3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1467" y="4792400"/>
            <a:ext cx="6328800" cy="541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91965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36266" y="-15534"/>
            <a:ext cx="1226453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60000" y="2597792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385433" y="1049767"/>
            <a:ext cx="1421200" cy="142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09200" y="4026367"/>
            <a:ext cx="6773600" cy="641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02371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31066" y="-12634"/>
            <a:ext cx="12254135" cy="6883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0000" y="1420667"/>
            <a:ext cx="10272000" cy="4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3470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89" b="99"/>
          <a:stretch/>
        </p:blipFill>
        <p:spPr>
          <a:xfrm rot="10800000" flipH="1">
            <a:off x="-31066" y="-17431"/>
            <a:ext cx="12279433" cy="6892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2287700" y="2531549"/>
            <a:ext cx="26056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406633" y="2531549"/>
            <a:ext cx="26056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2287767" y="3421133"/>
            <a:ext cx="34976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406700" y="3421133"/>
            <a:ext cx="34976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80102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066" y="-17433"/>
            <a:ext cx="12279465" cy="689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64622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-47866" y="-17347"/>
            <a:ext cx="12264535" cy="689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473367" y="1870133"/>
            <a:ext cx="7194000" cy="37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71078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23563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245700" y="1382600"/>
            <a:ext cx="5906800" cy="1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5700" y="2691000"/>
            <a:ext cx="5906800" cy="278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4568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 rot="-996204" flipH="1">
            <a:off x="-1223608" y="-597877"/>
            <a:ext cx="4538583" cy="451976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 rot="7619243">
            <a:off x="9534491" y="3689202"/>
            <a:ext cx="4281219" cy="426346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17119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584100" y="2185200"/>
            <a:ext cx="5117600" cy="2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52232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849467"/>
            <a:ext cx="7810000" cy="19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60000" y="3804567"/>
            <a:ext cx="7810000" cy="76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16019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413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6868" y="-23300"/>
            <a:ext cx="12285735" cy="69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464667" y="2323700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2" hasCustomPrompt="1"/>
          </p:nvPr>
        </p:nvSpPr>
        <p:spPr>
          <a:xfrm>
            <a:off x="8416067" y="4054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4464667" y="3004133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/>
          </p:nvPr>
        </p:nvSpPr>
        <p:spPr>
          <a:xfrm>
            <a:off x="8314467" y="2323700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8314467" y="3004133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5"/>
          </p:nvPr>
        </p:nvSpPr>
        <p:spPr>
          <a:xfrm>
            <a:off x="4464667" y="4811167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6"/>
          </p:nvPr>
        </p:nvSpPr>
        <p:spPr>
          <a:xfrm>
            <a:off x="4464667" y="5491600"/>
            <a:ext cx="2519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/>
          </p:nvPr>
        </p:nvSpPr>
        <p:spPr>
          <a:xfrm>
            <a:off x="8314467" y="4811167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>
            <a:off x="8314467" y="5491600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9" hasCustomPrompt="1"/>
          </p:nvPr>
        </p:nvSpPr>
        <p:spPr>
          <a:xfrm>
            <a:off x="4621667" y="4054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21667" y="1492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4" hasCustomPrompt="1"/>
          </p:nvPr>
        </p:nvSpPr>
        <p:spPr>
          <a:xfrm>
            <a:off x="8416067" y="1492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5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83959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7233" y="-26514"/>
            <a:ext cx="12264535" cy="68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237900" y="3840200"/>
            <a:ext cx="58592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237900" y="2217400"/>
            <a:ext cx="5859200" cy="1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12334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23299" y="-13066"/>
            <a:ext cx="12263900" cy="6884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080000" y="4449600"/>
            <a:ext cx="4082800" cy="1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080000" y="720000"/>
            <a:ext cx="5018000" cy="3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3099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t="89" b="99"/>
          <a:stretch/>
        </p:blipFill>
        <p:spPr>
          <a:xfrm>
            <a:off x="-27666" y="-15534"/>
            <a:ext cx="122726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6591500" y="3033800"/>
            <a:ext cx="3301600" cy="1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94302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41499" y="-23298"/>
            <a:ext cx="12300300" cy="69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960000" y="3063600"/>
            <a:ext cx="5370400" cy="1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000" y="2360000"/>
            <a:ext cx="265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2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16599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960000" y="3063600"/>
            <a:ext cx="5370400" cy="1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60000" y="2360000"/>
            <a:ext cx="24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2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54354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5553733" y="3665551"/>
            <a:ext cx="5668000" cy="162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553733" y="1701633"/>
            <a:ext cx="5668000" cy="1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064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45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950967" y="1496433"/>
            <a:ext cx="10290000" cy="4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2133">
                <a:solidFill>
                  <a:srgbClr val="806860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2133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3" name="Google Shape;113;p7"/>
          <p:cNvGrpSpPr/>
          <p:nvPr/>
        </p:nvGrpSpPr>
        <p:grpSpPr>
          <a:xfrm>
            <a:off x="10719833" y="2363367"/>
            <a:ext cx="2736800" cy="2736800"/>
            <a:chOff x="-1185375" y="1414000"/>
            <a:chExt cx="2052600" cy="2052600"/>
          </a:xfrm>
        </p:grpSpPr>
        <p:sp>
          <p:nvSpPr>
            <p:cNvPr id="114" name="Google Shape;114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7"/>
          <p:cNvSpPr/>
          <p:nvPr/>
        </p:nvSpPr>
        <p:spPr>
          <a:xfrm flipH="1">
            <a:off x="-1090004" y="3433534"/>
            <a:ext cx="3387437" cy="504199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04671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1567" y="-23299"/>
            <a:ext cx="12300565" cy="69046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163184" y="3340951"/>
            <a:ext cx="2942000" cy="11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1163184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 idx="2"/>
          </p:nvPr>
        </p:nvSpPr>
        <p:spPr>
          <a:xfrm>
            <a:off x="4625000" y="3340951"/>
            <a:ext cx="2942000" cy="11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3"/>
          </p:nvPr>
        </p:nvSpPr>
        <p:spPr>
          <a:xfrm>
            <a:off x="4625000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4"/>
          </p:nvPr>
        </p:nvSpPr>
        <p:spPr>
          <a:xfrm>
            <a:off x="8086784" y="3340951"/>
            <a:ext cx="2942000" cy="11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5"/>
          </p:nvPr>
        </p:nvSpPr>
        <p:spPr>
          <a:xfrm>
            <a:off x="8086784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75041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8766"/>
            <a:ext cx="12269665" cy="68955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2479737" y="1845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2479733" y="2458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 idx="2"/>
          </p:nvPr>
        </p:nvSpPr>
        <p:spPr>
          <a:xfrm>
            <a:off x="5041400" y="3369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3"/>
          </p:nvPr>
        </p:nvSpPr>
        <p:spPr>
          <a:xfrm>
            <a:off x="5041400" y="3982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4"/>
          </p:nvPr>
        </p:nvSpPr>
        <p:spPr>
          <a:xfrm>
            <a:off x="7603067" y="4893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5"/>
          </p:nvPr>
        </p:nvSpPr>
        <p:spPr>
          <a:xfrm>
            <a:off x="7603067" y="5506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1617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1499" y="-23300"/>
            <a:ext cx="12300300" cy="69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926800" y="17860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926800" y="2276433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2"/>
          </p:nvPr>
        </p:nvSpPr>
        <p:spPr>
          <a:xfrm>
            <a:off x="7364800" y="17860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3"/>
          </p:nvPr>
        </p:nvSpPr>
        <p:spPr>
          <a:xfrm>
            <a:off x="7364800" y="2276433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4"/>
          </p:nvPr>
        </p:nvSpPr>
        <p:spPr>
          <a:xfrm>
            <a:off x="1926800" y="38027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5"/>
          </p:nvPr>
        </p:nvSpPr>
        <p:spPr>
          <a:xfrm>
            <a:off x="1926800" y="4280367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6"/>
          </p:nvPr>
        </p:nvSpPr>
        <p:spPr>
          <a:xfrm>
            <a:off x="7364800" y="38027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7"/>
          </p:nvPr>
        </p:nvSpPr>
        <p:spPr>
          <a:xfrm>
            <a:off x="7364800" y="4280367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 idx="8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8777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38833" y="-18766"/>
            <a:ext cx="12269665" cy="6895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959984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959984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2"/>
          </p:nvPr>
        </p:nvSpPr>
        <p:spPr>
          <a:xfrm>
            <a:off x="4529000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3"/>
          </p:nvPr>
        </p:nvSpPr>
        <p:spPr>
          <a:xfrm>
            <a:off x="4529000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 idx="4"/>
          </p:nvPr>
        </p:nvSpPr>
        <p:spPr>
          <a:xfrm>
            <a:off x="959984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5"/>
          </p:nvPr>
        </p:nvSpPr>
        <p:spPr>
          <a:xfrm>
            <a:off x="959984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 idx="6"/>
          </p:nvPr>
        </p:nvSpPr>
        <p:spPr>
          <a:xfrm>
            <a:off x="4529000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7"/>
          </p:nvPr>
        </p:nvSpPr>
        <p:spPr>
          <a:xfrm>
            <a:off x="4529000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 idx="8"/>
          </p:nvPr>
        </p:nvSpPr>
        <p:spPr>
          <a:xfrm>
            <a:off x="8097984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9"/>
          </p:nvPr>
        </p:nvSpPr>
        <p:spPr>
          <a:xfrm>
            <a:off x="8097984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 idx="13"/>
          </p:nvPr>
        </p:nvSpPr>
        <p:spPr>
          <a:xfrm>
            <a:off x="8097984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4"/>
          </p:nvPr>
        </p:nvSpPr>
        <p:spPr>
          <a:xfrm>
            <a:off x="8097984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 idx="15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77423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066" y="-15534"/>
            <a:ext cx="1225813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>
            <a:spLocks noGrp="1"/>
          </p:cNvSpPr>
          <p:nvPr>
            <p:ph type="title" hasCustomPrompt="1"/>
          </p:nvPr>
        </p:nvSpPr>
        <p:spPr>
          <a:xfrm>
            <a:off x="2652800" y="1636417"/>
            <a:ext cx="688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2652800" y="2740847"/>
            <a:ext cx="688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2" hasCustomPrompt="1"/>
          </p:nvPr>
        </p:nvSpPr>
        <p:spPr>
          <a:xfrm>
            <a:off x="2652800" y="3523544"/>
            <a:ext cx="688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2652800" y="4627975"/>
            <a:ext cx="688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37741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1068" y="-12633"/>
            <a:ext cx="12254135" cy="688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ctrTitle"/>
          </p:nvPr>
        </p:nvSpPr>
        <p:spPr>
          <a:xfrm>
            <a:off x="3477900" y="923200"/>
            <a:ext cx="52360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2282967" y="1914300"/>
            <a:ext cx="7626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4066833" y="2737500"/>
            <a:ext cx="4058400" cy="1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2599767" y="5069101"/>
            <a:ext cx="7001600" cy="7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73102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500" y="-23300"/>
            <a:ext cx="12300335" cy="69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09710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27666" y="-15534"/>
            <a:ext cx="1227266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20550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8833" y="-21800"/>
            <a:ext cx="12295000" cy="69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39970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8833" y="-21800"/>
            <a:ext cx="12295000" cy="69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90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 rot="-1855510" flipH="1">
            <a:off x="3036787" y="435942"/>
            <a:ext cx="6638808" cy="5472593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8"/>
          <p:cNvSpPr/>
          <p:nvPr/>
        </p:nvSpPr>
        <p:spPr>
          <a:xfrm rot="-458900">
            <a:off x="-1400013" y="1601601"/>
            <a:ext cx="4492429" cy="516940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8"/>
          <p:cNvSpPr/>
          <p:nvPr/>
        </p:nvSpPr>
        <p:spPr>
          <a:xfrm rot="-5776221" flipH="1">
            <a:off x="7658166" y="-1582250"/>
            <a:ext cx="6337001" cy="5795276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8"/>
          <p:cNvSpPr/>
          <p:nvPr/>
        </p:nvSpPr>
        <p:spPr>
          <a:xfrm rot="8329862" flipH="1">
            <a:off x="4301584" y="-1770021"/>
            <a:ext cx="2726283" cy="464808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8"/>
          <p:cNvSpPr/>
          <p:nvPr/>
        </p:nvSpPr>
        <p:spPr>
          <a:xfrm>
            <a:off x="9357933" y="4442468"/>
            <a:ext cx="1361312" cy="1777893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50800" y="2076600"/>
            <a:ext cx="8490400" cy="2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08904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6599" y="-26165"/>
            <a:ext cx="12310500" cy="6910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480000" y="480000"/>
            <a:ext cx="11232000" cy="5898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73578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4368" y="-24500"/>
            <a:ext cx="12277535" cy="6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4805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66068" y="-31067"/>
            <a:ext cx="12300935" cy="691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3307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24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4400" y="1524400"/>
            <a:ext cx="8603200" cy="3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1467" y="4792400"/>
            <a:ext cx="6328800" cy="541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9722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36266" y="-15534"/>
            <a:ext cx="1226453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60000" y="2597792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385433" y="1049767"/>
            <a:ext cx="1421200" cy="142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09200" y="4026367"/>
            <a:ext cx="6773600" cy="641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50984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31066" y="-12634"/>
            <a:ext cx="12254135" cy="6883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0000" y="1420667"/>
            <a:ext cx="10272000" cy="4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9024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89" b="99"/>
          <a:stretch/>
        </p:blipFill>
        <p:spPr>
          <a:xfrm rot="10800000" flipH="1">
            <a:off x="-31066" y="-17431"/>
            <a:ext cx="12279433" cy="6892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2287700" y="2531549"/>
            <a:ext cx="26056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406633" y="2531549"/>
            <a:ext cx="26056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2287767" y="3421133"/>
            <a:ext cx="34976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406700" y="3421133"/>
            <a:ext cx="34976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43285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066" y="-17433"/>
            <a:ext cx="12279465" cy="689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21036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-47866" y="-17347"/>
            <a:ext cx="12264535" cy="689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473367" y="1870133"/>
            <a:ext cx="7194000" cy="37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24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1017701" y="1065600"/>
            <a:ext cx="2459393" cy="21693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9235067" y="-115933"/>
            <a:ext cx="5374405" cy="799940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150268" y="4150718"/>
            <a:ext cx="2585089" cy="4407436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2092600" y="1536067"/>
            <a:ext cx="8006800" cy="2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2539000" y="3675133"/>
            <a:ext cx="7114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7695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40945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245700" y="1382600"/>
            <a:ext cx="5906800" cy="1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5700" y="2691000"/>
            <a:ext cx="5906800" cy="278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77432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584100" y="2185200"/>
            <a:ext cx="5117600" cy="2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297355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849467"/>
            <a:ext cx="7810000" cy="19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60000" y="3804567"/>
            <a:ext cx="7810000" cy="765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98446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9680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6868" y="-23300"/>
            <a:ext cx="12285735" cy="69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464667" y="2323700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2" hasCustomPrompt="1"/>
          </p:nvPr>
        </p:nvSpPr>
        <p:spPr>
          <a:xfrm>
            <a:off x="8416067" y="4054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4464667" y="3004133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/>
          </p:nvPr>
        </p:nvSpPr>
        <p:spPr>
          <a:xfrm>
            <a:off x="8314467" y="2323700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8314467" y="3004133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5"/>
          </p:nvPr>
        </p:nvSpPr>
        <p:spPr>
          <a:xfrm>
            <a:off x="4464667" y="4811167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6"/>
          </p:nvPr>
        </p:nvSpPr>
        <p:spPr>
          <a:xfrm>
            <a:off x="4464667" y="5491600"/>
            <a:ext cx="2519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/>
          </p:nvPr>
        </p:nvSpPr>
        <p:spPr>
          <a:xfrm>
            <a:off x="8314467" y="4811167"/>
            <a:ext cx="256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>
            <a:off x="8314467" y="5491600"/>
            <a:ext cx="256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9" hasCustomPrompt="1"/>
          </p:nvPr>
        </p:nvSpPr>
        <p:spPr>
          <a:xfrm>
            <a:off x="4621667" y="4054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21667" y="1492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4" hasCustomPrompt="1"/>
          </p:nvPr>
        </p:nvSpPr>
        <p:spPr>
          <a:xfrm>
            <a:off x="8416067" y="1492000"/>
            <a:ext cx="763600" cy="763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5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41660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7233" y="-26514"/>
            <a:ext cx="12264535" cy="68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237900" y="3840200"/>
            <a:ext cx="58592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237900" y="2217400"/>
            <a:ext cx="5859200" cy="1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98100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23299" y="-13066"/>
            <a:ext cx="12263900" cy="6884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080000" y="4449600"/>
            <a:ext cx="4082800" cy="1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080000" y="720000"/>
            <a:ext cx="5018000" cy="3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6154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t="89" b="99"/>
          <a:stretch/>
        </p:blipFill>
        <p:spPr>
          <a:xfrm>
            <a:off x="-27666" y="-15534"/>
            <a:ext cx="12272633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6591500" y="3033800"/>
            <a:ext cx="3301600" cy="1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38775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41499" y="-23298"/>
            <a:ext cx="12300300" cy="69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960000" y="3063600"/>
            <a:ext cx="5370400" cy="1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000" y="2360000"/>
            <a:ext cx="265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2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969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53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5579833" y="1964400"/>
            <a:ext cx="5661200" cy="2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7018826" flipH="1">
            <a:off x="3809758" y="-1018984"/>
            <a:ext cx="5690601" cy="350101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0"/>
          <p:cNvSpPr/>
          <p:nvPr/>
        </p:nvSpPr>
        <p:spPr>
          <a:xfrm rot="-8259636" flipH="1">
            <a:off x="5881686" y="4000832"/>
            <a:ext cx="4281215" cy="426346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0"/>
          <p:cNvSpPr/>
          <p:nvPr/>
        </p:nvSpPr>
        <p:spPr>
          <a:xfrm>
            <a:off x="3046966" y="4300810"/>
            <a:ext cx="1892171" cy="16690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15048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960000" y="3063600"/>
            <a:ext cx="5370400" cy="1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60000" y="2360000"/>
            <a:ext cx="24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2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57499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38833" y="-15766"/>
            <a:ext cx="12246465" cy="68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5553733" y="3665551"/>
            <a:ext cx="5668000" cy="162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553733" y="1701633"/>
            <a:ext cx="5668000" cy="1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6749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1567" y="-23299"/>
            <a:ext cx="12300565" cy="69046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163184" y="3340951"/>
            <a:ext cx="2942000" cy="11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1163184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 idx="2"/>
          </p:nvPr>
        </p:nvSpPr>
        <p:spPr>
          <a:xfrm>
            <a:off x="4625000" y="3340951"/>
            <a:ext cx="2942000" cy="11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3"/>
          </p:nvPr>
        </p:nvSpPr>
        <p:spPr>
          <a:xfrm>
            <a:off x="4625000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4"/>
          </p:nvPr>
        </p:nvSpPr>
        <p:spPr>
          <a:xfrm>
            <a:off x="8086784" y="3340951"/>
            <a:ext cx="2942000" cy="11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5"/>
          </p:nvPr>
        </p:nvSpPr>
        <p:spPr>
          <a:xfrm>
            <a:off x="8086784" y="4526567"/>
            <a:ext cx="294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126198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33" y="-18766"/>
            <a:ext cx="12269665" cy="68955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2479737" y="1845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2479733" y="2458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 idx="2"/>
          </p:nvPr>
        </p:nvSpPr>
        <p:spPr>
          <a:xfrm>
            <a:off x="5041400" y="3369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3"/>
          </p:nvPr>
        </p:nvSpPr>
        <p:spPr>
          <a:xfrm>
            <a:off x="5041400" y="3982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4"/>
          </p:nvPr>
        </p:nvSpPr>
        <p:spPr>
          <a:xfrm>
            <a:off x="7603067" y="4893933"/>
            <a:ext cx="3227600" cy="5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5"/>
          </p:nvPr>
        </p:nvSpPr>
        <p:spPr>
          <a:xfrm>
            <a:off x="7603067" y="5506000"/>
            <a:ext cx="3227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2870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1499" y="-23300"/>
            <a:ext cx="12300300" cy="69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926800" y="17860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926800" y="2276433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2"/>
          </p:nvPr>
        </p:nvSpPr>
        <p:spPr>
          <a:xfrm>
            <a:off x="7364800" y="17860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3"/>
          </p:nvPr>
        </p:nvSpPr>
        <p:spPr>
          <a:xfrm>
            <a:off x="7364800" y="2276433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4"/>
          </p:nvPr>
        </p:nvSpPr>
        <p:spPr>
          <a:xfrm>
            <a:off x="1926800" y="38027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5"/>
          </p:nvPr>
        </p:nvSpPr>
        <p:spPr>
          <a:xfrm>
            <a:off x="1926800" y="4280367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6"/>
          </p:nvPr>
        </p:nvSpPr>
        <p:spPr>
          <a:xfrm>
            <a:off x="7364800" y="3802767"/>
            <a:ext cx="3867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7"/>
          </p:nvPr>
        </p:nvSpPr>
        <p:spPr>
          <a:xfrm>
            <a:off x="7364800" y="4280367"/>
            <a:ext cx="38672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 idx="8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03449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38833" y="-18766"/>
            <a:ext cx="12269665" cy="6895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959984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959984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2"/>
          </p:nvPr>
        </p:nvSpPr>
        <p:spPr>
          <a:xfrm>
            <a:off x="4529000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3"/>
          </p:nvPr>
        </p:nvSpPr>
        <p:spPr>
          <a:xfrm>
            <a:off x="4529000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 idx="4"/>
          </p:nvPr>
        </p:nvSpPr>
        <p:spPr>
          <a:xfrm>
            <a:off x="959984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5"/>
          </p:nvPr>
        </p:nvSpPr>
        <p:spPr>
          <a:xfrm>
            <a:off x="959984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 idx="6"/>
          </p:nvPr>
        </p:nvSpPr>
        <p:spPr>
          <a:xfrm>
            <a:off x="4529000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7"/>
          </p:nvPr>
        </p:nvSpPr>
        <p:spPr>
          <a:xfrm>
            <a:off x="4529000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 idx="8"/>
          </p:nvPr>
        </p:nvSpPr>
        <p:spPr>
          <a:xfrm>
            <a:off x="8097984" y="21402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9"/>
          </p:nvPr>
        </p:nvSpPr>
        <p:spPr>
          <a:xfrm>
            <a:off x="8097984" y="28111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 idx="13"/>
          </p:nvPr>
        </p:nvSpPr>
        <p:spPr>
          <a:xfrm>
            <a:off x="8097984" y="4010084"/>
            <a:ext cx="313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4"/>
          </p:nvPr>
        </p:nvSpPr>
        <p:spPr>
          <a:xfrm>
            <a:off x="8097984" y="4680917"/>
            <a:ext cx="255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 idx="15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728930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066" y="-15534"/>
            <a:ext cx="1225813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>
            <a:spLocks noGrp="1"/>
          </p:cNvSpPr>
          <p:nvPr>
            <p:ph type="title" hasCustomPrompt="1"/>
          </p:nvPr>
        </p:nvSpPr>
        <p:spPr>
          <a:xfrm>
            <a:off x="2652800" y="1636417"/>
            <a:ext cx="688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2652800" y="2740847"/>
            <a:ext cx="688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2" hasCustomPrompt="1"/>
          </p:nvPr>
        </p:nvSpPr>
        <p:spPr>
          <a:xfrm>
            <a:off x="2652800" y="3523544"/>
            <a:ext cx="688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2652800" y="4627975"/>
            <a:ext cx="688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77693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1068" y="-12633"/>
            <a:ext cx="12254135" cy="688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ctrTitle"/>
          </p:nvPr>
        </p:nvSpPr>
        <p:spPr>
          <a:xfrm>
            <a:off x="3477900" y="923200"/>
            <a:ext cx="52360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2282967" y="1914300"/>
            <a:ext cx="7626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4066833" y="2737500"/>
            <a:ext cx="4058400" cy="1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2599767" y="5069101"/>
            <a:ext cx="7001600" cy="7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198552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500" y="-23300"/>
            <a:ext cx="12300335" cy="69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052106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27666" y="-15534"/>
            <a:ext cx="12272665" cy="68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9063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 rot="-3415034" flipH="1">
            <a:off x="7146955" y="972063"/>
            <a:ext cx="6419477" cy="546040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1"/>
          <p:cNvSpPr/>
          <p:nvPr/>
        </p:nvSpPr>
        <p:spPr>
          <a:xfrm rot="5400000">
            <a:off x="-1671696" y="3171013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1"/>
          <p:cNvGrpSpPr/>
          <p:nvPr/>
        </p:nvGrpSpPr>
        <p:grpSpPr>
          <a:xfrm rot="10800000" flipH="1">
            <a:off x="-180212" y="-729591"/>
            <a:ext cx="2262349" cy="2251771"/>
            <a:chOff x="2414491" y="671177"/>
            <a:chExt cx="1830972" cy="1822411"/>
          </a:xfrm>
        </p:grpSpPr>
        <p:sp>
          <p:nvSpPr>
            <p:cNvPr id="173" name="Google Shape;173;p1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11"/>
          <p:cNvSpPr/>
          <p:nvPr/>
        </p:nvSpPr>
        <p:spPr>
          <a:xfrm>
            <a:off x="2215717" y="1921936"/>
            <a:ext cx="1912872" cy="168730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hasCustomPrompt="1"/>
          </p:nvPr>
        </p:nvSpPr>
        <p:spPr>
          <a:xfrm>
            <a:off x="3956267" y="1921917"/>
            <a:ext cx="6857200" cy="2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3956267" y="4315617"/>
            <a:ext cx="68572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lt2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532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8833" y="-21800"/>
            <a:ext cx="12295000" cy="69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89598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8833" y="-21800"/>
            <a:ext cx="12295000" cy="69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8457600" cy="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11879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46599" y="-26165"/>
            <a:ext cx="12310500" cy="6910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480000" y="480000"/>
            <a:ext cx="11232000" cy="5898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904708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4368" y="-24500"/>
            <a:ext cx="12277535" cy="6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3238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267" y="-15534"/>
            <a:ext cx="12264533" cy="688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66068" y="-31067"/>
            <a:ext cx="12300935" cy="691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034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716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919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027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0EBB0C4-6273-4C6E-B9BD-2EDC30F1CD52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7746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3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948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6195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121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4253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660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3/28/2023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416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27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9644900" y="-973433"/>
            <a:ext cx="4040104" cy="4648916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 rot="2540379">
            <a:off x="-961881" y="4670041"/>
            <a:ext cx="3024700" cy="2593767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"/>
          </p:nvPr>
        </p:nvSpPr>
        <p:spPr>
          <a:xfrm>
            <a:off x="5207600" y="4506900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2"/>
          </p:nvPr>
        </p:nvSpPr>
        <p:spPr>
          <a:xfrm>
            <a:off x="1854800" y="4506900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854800" y="1912633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207600" y="1912633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9" name="Google Shape;219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854800" y="3989716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0" name="Google Shape;220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207600" y="3989716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7"/>
          </p:nvPr>
        </p:nvSpPr>
        <p:spPr>
          <a:xfrm>
            <a:off x="1854800" y="2433612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8"/>
          </p:nvPr>
        </p:nvSpPr>
        <p:spPr>
          <a:xfrm>
            <a:off x="5207600" y="2433612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3" name="Google Shape;223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056233" y="1912633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4419600" y="1912633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5" name="Google Shape;225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1056233" y="3989701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419600" y="3989701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6"/>
          </p:nvPr>
        </p:nvSpPr>
        <p:spPr>
          <a:xfrm>
            <a:off x="8570967" y="4506900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8570967" y="1912633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8570967" y="3989716"/>
            <a:ext cx="2564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9"/>
          </p:nvPr>
        </p:nvSpPr>
        <p:spPr>
          <a:xfrm>
            <a:off x="8570967" y="2433612"/>
            <a:ext cx="2564800" cy="1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1" name="Google Shape;231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7782967" y="1912633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2" name="Google Shape;232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7782967" y="3989701"/>
            <a:ext cx="795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4773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8423636" y="2130009"/>
            <a:ext cx="8196507" cy="504271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6943122" y="-915440"/>
            <a:ext cx="2262349" cy="2251771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3011733" y="4239678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9461364" y="2919351"/>
            <a:ext cx="2585104" cy="440746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5365600" y="49133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1255800" y="49133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5" name="Google Shape;275;p14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255800" y="2319033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365600" y="2319033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255800" y="4396099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365600" y="4396116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260867" y="28400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5370603" y="28400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1" name="Google Shape;281;p14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260867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5365600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1260867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00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7363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 flipH="1">
            <a:off x="4367500" y="3789267"/>
            <a:ext cx="610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 flipH="1">
            <a:off x="4367500" y="2305133"/>
            <a:ext cx="61000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 rot="-3415034" flipH="1">
            <a:off x="8482155" y="411997"/>
            <a:ext cx="6419477" cy="546040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5"/>
          <p:cNvSpPr/>
          <p:nvPr/>
        </p:nvSpPr>
        <p:spPr>
          <a:xfrm rot="1848056">
            <a:off x="3162900" y="3519415"/>
            <a:ext cx="2585184" cy="44075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" name="Google Shape;290;p15"/>
          <p:cNvGrpSpPr/>
          <p:nvPr/>
        </p:nvGrpSpPr>
        <p:grpSpPr>
          <a:xfrm>
            <a:off x="-304793" y="-107265"/>
            <a:ext cx="3036423" cy="7072503"/>
            <a:chOff x="224725" y="566950"/>
            <a:chExt cx="1850875" cy="4311100"/>
          </a:xfrm>
        </p:grpSpPr>
        <p:sp>
          <p:nvSpPr>
            <p:cNvPr id="291" name="Google Shape;291;p15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5" name="Google Shape;315;p15"/>
          <p:cNvSpPr/>
          <p:nvPr/>
        </p:nvSpPr>
        <p:spPr>
          <a:xfrm rot="-7977677">
            <a:off x="2199661" y="664209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5"/>
          <p:cNvSpPr/>
          <p:nvPr/>
        </p:nvSpPr>
        <p:spPr>
          <a:xfrm>
            <a:off x="9456284" y="4798103"/>
            <a:ext cx="1912872" cy="168730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4250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>
            <a:spLocks noGrp="1"/>
          </p:cNvSpPr>
          <p:nvPr>
            <p:ph type="title"/>
          </p:nvPr>
        </p:nvSpPr>
        <p:spPr>
          <a:xfrm>
            <a:off x="950967" y="571833"/>
            <a:ext cx="45968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67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6"/>
          <p:cNvSpPr/>
          <p:nvPr/>
        </p:nvSpPr>
        <p:spPr>
          <a:xfrm rot="-1043092" flipH="1">
            <a:off x="-1398839" y="2721436"/>
            <a:ext cx="6211401" cy="635352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6"/>
          <p:cNvSpPr/>
          <p:nvPr/>
        </p:nvSpPr>
        <p:spPr>
          <a:xfrm>
            <a:off x="1723367" y="3428998"/>
            <a:ext cx="2029736" cy="179039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6"/>
          <p:cNvSpPr/>
          <p:nvPr/>
        </p:nvSpPr>
        <p:spPr>
          <a:xfrm rot="1300523">
            <a:off x="5014558" y="-1501102"/>
            <a:ext cx="3361116" cy="3867609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1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816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/>
          <p:nvPr/>
        </p:nvSpPr>
        <p:spPr>
          <a:xfrm rot="2465585" flipH="1">
            <a:off x="-2925276" y="3602927"/>
            <a:ext cx="5690403" cy="35008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7"/>
          <p:cNvSpPr/>
          <p:nvPr/>
        </p:nvSpPr>
        <p:spPr>
          <a:xfrm rot="-6430284" flipH="1">
            <a:off x="9323807" y="-1344613"/>
            <a:ext cx="5290611" cy="4805957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7"/>
          <p:cNvSpPr/>
          <p:nvPr/>
        </p:nvSpPr>
        <p:spPr>
          <a:xfrm>
            <a:off x="-611867" y="-987000"/>
            <a:ext cx="2716011" cy="2872271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838268" y="4242633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8" name="Google Shape;328;p17"/>
          <p:cNvSpPr txBox="1">
            <a:spLocks noGrp="1"/>
          </p:cNvSpPr>
          <p:nvPr>
            <p:ph type="subTitle" idx="2"/>
          </p:nvPr>
        </p:nvSpPr>
        <p:spPr>
          <a:xfrm>
            <a:off x="4650800" y="4242633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9" name="Google Shape;329;p17"/>
          <p:cNvSpPr txBox="1">
            <a:spLocks noGrp="1"/>
          </p:cNvSpPr>
          <p:nvPr>
            <p:ph type="subTitle" idx="3"/>
          </p:nvPr>
        </p:nvSpPr>
        <p:spPr>
          <a:xfrm>
            <a:off x="838267" y="48662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4"/>
          </p:nvPr>
        </p:nvSpPr>
        <p:spPr>
          <a:xfrm>
            <a:off x="4650800" y="48662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7"/>
          <p:cNvSpPr txBox="1">
            <a:spLocks noGrp="1"/>
          </p:cNvSpPr>
          <p:nvPr>
            <p:ph type="title" hasCustomPrompt="1"/>
          </p:nvPr>
        </p:nvSpPr>
        <p:spPr>
          <a:xfrm>
            <a:off x="838265" y="1952584"/>
            <a:ext cx="2890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32" name="Google Shape;332;p17"/>
          <p:cNvSpPr txBox="1">
            <a:spLocks noGrp="1"/>
          </p:cNvSpPr>
          <p:nvPr>
            <p:ph type="title" idx="5" hasCustomPrompt="1"/>
          </p:nvPr>
        </p:nvSpPr>
        <p:spPr>
          <a:xfrm>
            <a:off x="4608284" y="1952584"/>
            <a:ext cx="2890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33" name="Google Shape;333;p17"/>
          <p:cNvSpPr txBox="1">
            <a:spLocks noGrp="1"/>
          </p:cNvSpPr>
          <p:nvPr>
            <p:ph type="subTitle" idx="6"/>
          </p:nvPr>
        </p:nvSpPr>
        <p:spPr>
          <a:xfrm>
            <a:off x="8463333" y="4242633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7"/>
          </p:nvPr>
        </p:nvSpPr>
        <p:spPr>
          <a:xfrm>
            <a:off x="8463317" y="48662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 idx="8" hasCustomPrompt="1"/>
          </p:nvPr>
        </p:nvSpPr>
        <p:spPr>
          <a:xfrm>
            <a:off x="8463335" y="1952584"/>
            <a:ext cx="2890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36" name="Google Shape;336;p17"/>
          <p:cNvSpPr txBox="1">
            <a:spLocks noGrp="1"/>
          </p:cNvSpPr>
          <p:nvPr>
            <p:ph type="title" idx="9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143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/>
          <p:nvPr/>
        </p:nvSpPr>
        <p:spPr>
          <a:xfrm rot="672094">
            <a:off x="7445719" y="750184"/>
            <a:ext cx="6240907" cy="56692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8"/>
          <p:cNvSpPr/>
          <p:nvPr/>
        </p:nvSpPr>
        <p:spPr>
          <a:xfrm rot="3414914">
            <a:off x="-2027417" y="1054660"/>
            <a:ext cx="5316341" cy="4522224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" name="Google Shape;340;p18"/>
          <p:cNvGrpSpPr/>
          <p:nvPr/>
        </p:nvGrpSpPr>
        <p:grpSpPr>
          <a:xfrm rot="10800000" flipH="1">
            <a:off x="573888" y="2458909"/>
            <a:ext cx="2262349" cy="2251771"/>
            <a:chOff x="2414491" y="671177"/>
            <a:chExt cx="1830972" cy="1822411"/>
          </a:xfrm>
        </p:grpSpPr>
        <p:sp>
          <p:nvSpPr>
            <p:cNvPr id="341" name="Google Shape;341;p1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18"/>
          <p:cNvSpPr/>
          <p:nvPr/>
        </p:nvSpPr>
        <p:spPr>
          <a:xfrm rot="1095657">
            <a:off x="2370707" y="5154106"/>
            <a:ext cx="1361339" cy="17779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8"/>
          <p:cNvSpPr txBox="1">
            <a:spLocks noGrp="1"/>
          </p:cNvSpPr>
          <p:nvPr>
            <p:ph type="subTitle" idx="1"/>
          </p:nvPr>
        </p:nvSpPr>
        <p:spPr>
          <a:xfrm>
            <a:off x="3625000" y="2053517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hasCustomPrompt="1"/>
          </p:nvPr>
        </p:nvSpPr>
        <p:spPr>
          <a:xfrm>
            <a:off x="3625000" y="1289917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1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8" name="Google Shape;378;p18"/>
          <p:cNvSpPr txBox="1">
            <a:spLocks noGrp="1"/>
          </p:cNvSpPr>
          <p:nvPr>
            <p:ph type="subTitle" idx="2"/>
          </p:nvPr>
        </p:nvSpPr>
        <p:spPr>
          <a:xfrm>
            <a:off x="3625000" y="3564884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title" idx="3" hasCustomPrompt="1"/>
          </p:nvPr>
        </p:nvSpPr>
        <p:spPr>
          <a:xfrm>
            <a:off x="3625000" y="2801244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1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80" name="Google Shape;380;p18"/>
          <p:cNvSpPr txBox="1">
            <a:spLocks noGrp="1"/>
          </p:cNvSpPr>
          <p:nvPr>
            <p:ph type="subTitle" idx="4"/>
          </p:nvPr>
        </p:nvSpPr>
        <p:spPr>
          <a:xfrm>
            <a:off x="3625000" y="5076217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title" idx="5" hasCustomPrompt="1"/>
          </p:nvPr>
        </p:nvSpPr>
        <p:spPr>
          <a:xfrm>
            <a:off x="3625000" y="4312617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1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0350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/>
          <p:nvPr/>
        </p:nvSpPr>
        <p:spPr>
          <a:xfrm rot="-5711992" flipH="1">
            <a:off x="7691571" y="-1689254"/>
            <a:ext cx="6419520" cy="5460443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9"/>
          <p:cNvSpPr/>
          <p:nvPr/>
        </p:nvSpPr>
        <p:spPr>
          <a:xfrm rot="672094">
            <a:off x="-2324115" y="2747751"/>
            <a:ext cx="6240907" cy="56692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" name="Google Shape;385;p19"/>
          <p:cNvGrpSpPr/>
          <p:nvPr/>
        </p:nvGrpSpPr>
        <p:grpSpPr>
          <a:xfrm rot="10800000" flipH="1">
            <a:off x="8919655" y="862343"/>
            <a:ext cx="2262349" cy="2251771"/>
            <a:chOff x="2414491" y="671177"/>
            <a:chExt cx="1830972" cy="1822411"/>
          </a:xfrm>
        </p:grpSpPr>
        <p:sp>
          <p:nvSpPr>
            <p:cNvPr id="386" name="Google Shape;386;p1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19"/>
          <p:cNvSpPr/>
          <p:nvPr/>
        </p:nvSpPr>
        <p:spPr>
          <a:xfrm rot="2354015">
            <a:off x="2383466" y="3843734"/>
            <a:ext cx="1912876" cy="168731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1"/>
          </p:nvPr>
        </p:nvSpPr>
        <p:spPr>
          <a:xfrm>
            <a:off x="2422968" y="18238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subTitle" idx="2"/>
          </p:nvPr>
        </p:nvSpPr>
        <p:spPr>
          <a:xfrm>
            <a:off x="6878200" y="41016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ubTitle" idx="3"/>
          </p:nvPr>
        </p:nvSpPr>
        <p:spPr>
          <a:xfrm>
            <a:off x="2422967" y="24475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4" name="Google Shape;424;p19"/>
          <p:cNvSpPr txBox="1">
            <a:spLocks noGrp="1"/>
          </p:cNvSpPr>
          <p:nvPr>
            <p:ph type="subTitle" idx="4"/>
          </p:nvPr>
        </p:nvSpPr>
        <p:spPr>
          <a:xfrm>
            <a:off x="6878200" y="47253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title" hasCustomPrompt="1"/>
          </p:nvPr>
        </p:nvSpPr>
        <p:spPr>
          <a:xfrm>
            <a:off x="950967" y="2243300"/>
            <a:ext cx="14720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26" name="Google Shape;426;p19"/>
          <p:cNvSpPr txBox="1">
            <a:spLocks noGrp="1"/>
          </p:cNvSpPr>
          <p:nvPr>
            <p:ph type="title" idx="5" hasCustomPrompt="1"/>
          </p:nvPr>
        </p:nvSpPr>
        <p:spPr>
          <a:xfrm>
            <a:off x="9768600" y="4521100"/>
            <a:ext cx="14720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27" name="Google Shape;427;p19"/>
          <p:cNvSpPr txBox="1">
            <a:spLocks noGrp="1"/>
          </p:cNvSpPr>
          <p:nvPr>
            <p:ph type="title" idx="6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2430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"/>
          <p:cNvSpPr txBox="1">
            <a:spLocks noGrp="1"/>
          </p:cNvSpPr>
          <p:nvPr>
            <p:ph type="subTitle" idx="1"/>
          </p:nvPr>
        </p:nvSpPr>
        <p:spPr>
          <a:xfrm>
            <a:off x="1233033" y="2695384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title" hasCustomPrompt="1"/>
          </p:nvPr>
        </p:nvSpPr>
        <p:spPr>
          <a:xfrm>
            <a:off x="1233033" y="1887651"/>
            <a:ext cx="645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7466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1" name="Google Shape;431;p20"/>
          <p:cNvSpPr txBox="1">
            <a:spLocks noGrp="1"/>
          </p:cNvSpPr>
          <p:nvPr>
            <p:ph type="subTitle" idx="2"/>
          </p:nvPr>
        </p:nvSpPr>
        <p:spPr>
          <a:xfrm>
            <a:off x="1233033" y="4206751"/>
            <a:ext cx="49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2" name="Google Shape;432;p20"/>
          <p:cNvSpPr txBox="1">
            <a:spLocks noGrp="1"/>
          </p:cNvSpPr>
          <p:nvPr>
            <p:ph type="title" idx="3" hasCustomPrompt="1"/>
          </p:nvPr>
        </p:nvSpPr>
        <p:spPr>
          <a:xfrm>
            <a:off x="1233033" y="3398981"/>
            <a:ext cx="645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7466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33" name="Google Shape;433;p20"/>
          <p:cNvGrpSpPr/>
          <p:nvPr/>
        </p:nvGrpSpPr>
        <p:grpSpPr>
          <a:xfrm flipH="1">
            <a:off x="9218741" y="-107265"/>
            <a:ext cx="3036423" cy="7072503"/>
            <a:chOff x="224725" y="566950"/>
            <a:chExt cx="1850875" cy="4311100"/>
          </a:xfrm>
        </p:grpSpPr>
        <p:sp>
          <p:nvSpPr>
            <p:cNvPr id="434" name="Google Shape;434;p2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20"/>
          <p:cNvSpPr/>
          <p:nvPr/>
        </p:nvSpPr>
        <p:spPr>
          <a:xfrm rot="7654233" flipH="1">
            <a:off x="-1433691" y="-1673879"/>
            <a:ext cx="5690368" cy="3500869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6707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/>
          <p:nvPr/>
        </p:nvSpPr>
        <p:spPr>
          <a:xfrm rot="-1781954">
            <a:off x="8392112" y="60815"/>
            <a:ext cx="6211219" cy="6353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1"/>
          <p:cNvSpPr/>
          <p:nvPr/>
        </p:nvSpPr>
        <p:spPr>
          <a:xfrm>
            <a:off x="8826334" y="1680133"/>
            <a:ext cx="1692916" cy="2210971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1"/>
          <p:cNvSpPr/>
          <p:nvPr/>
        </p:nvSpPr>
        <p:spPr>
          <a:xfrm rot="1145765" flipH="1">
            <a:off x="-1901350" y="-1071681"/>
            <a:ext cx="4529804" cy="451102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1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subTitle" idx="1"/>
          </p:nvPr>
        </p:nvSpPr>
        <p:spPr>
          <a:xfrm>
            <a:off x="1196900" y="2103800"/>
            <a:ext cx="6412400" cy="3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65" name="Google Shape;465;p21"/>
          <p:cNvGrpSpPr/>
          <p:nvPr/>
        </p:nvGrpSpPr>
        <p:grpSpPr>
          <a:xfrm rot="10800000" flipH="1">
            <a:off x="6369188" y="4763109"/>
            <a:ext cx="2262349" cy="2251771"/>
            <a:chOff x="2414491" y="671177"/>
            <a:chExt cx="1830972" cy="1822411"/>
          </a:xfrm>
        </p:grpSpPr>
        <p:sp>
          <p:nvSpPr>
            <p:cNvPr id="466" name="Google Shape;466;p2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3324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6360070" y="4576270"/>
            <a:ext cx="5748177" cy="35364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1189638" y="927640"/>
            <a:ext cx="4281201" cy="426344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7226992" y="-1272792"/>
            <a:ext cx="3027913" cy="3013779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2092600" y="1536067"/>
            <a:ext cx="8006800" cy="2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2092600" y="3675133"/>
            <a:ext cx="8006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397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951000" y="1497933"/>
            <a:ext cx="10290000" cy="4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213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797866" y="5314233"/>
            <a:ext cx="2459393" cy="21693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3"/>
          <p:cNvSpPr/>
          <p:nvPr/>
        </p:nvSpPr>
        <p:spPr>
          <a:xfrm rot="7619243">
            <a:off x="9534491" y="3689202"/>
            <a:ext cx="4281219" cy="426346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9727074" y="-897292"/>
            <a:ext cx="3027913" cy="3013779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0537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 txBox="1">
            <a:spLocks noGrp="1"/>
          </p:cNvSpPr>
          <p:nvPr>
            <p:ph type="title"/>
          </p:nvPr>
        </p:nvSpPr>
        <p:spPr>
          <a:xfrm>
            <a:off x="950967" y="2007651"/>
            <a:ext cx="5934400" cy="16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0" name="Google Shape;580;p24"/>
          <p:cNvSpPr txBox="1">
            <a:spLocks noGrp="1"/>
          </p:cNvSpPr>
          <p:nvPr>
            <p:ph type="subTitle" idx="1"/>
          </p:nvPr>
        </p:nvSpPr>
        <p:spPr>
          <a:xfrm>
            <a:off x="950967" y="3634351"/>
            <a:ext cx="43088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81" name="Google Shape;581;p24"/>
          <p:cNvGrpSpPr/>
          <p:nvPr/>
        </p:nvGrpSpPr>
        <p:grpSpPr>
          <a:xfrm flipH="1">
            <a:off x="7225174" y="2"/>
            <a:ext cx="3036423" cy="7072503"/>
            <a:chOff x="224725" y="566950"/>
            <a:chExt cx="1850875" cy="4311100"/>
          </a:xfrm>
        </p:grpSpPr>
        <p:sp>
          <p:nvSpPr>
            <p:cNvPr id="582" name="Google Shape;582;p2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6" name="Google Shape;606;p24"/>
          <p:cNvSpPr/>
          <p:nvPr/>
        </p:nvSpPr>
        <p:spPr>
          <a:xfrm rot="-5035031" flipH="1">
            <a:off x="5609254" y="1002476"/>
            <a:ext cx="9628503" cy="592397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4"/>
          <p:cNvSpPr/>
          <p:nvPr/>
        </p:nvSpPr>
        <p:spPr>
          <a:xfrm rot="5400000">
            <a:off x="-2695663" y="3024446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4"/>
          <p:cNvSpPr/>
          <p:nvPr/>
        </p:nvSpPr>
        <p:spPr>
          <a:xfrm>
            <a:off x="1707734" y="-870199"/>
            <a:ext cx="2495705" cy="239469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2399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5"/>
          <p:cNvSpPr/>
          <p:nvPr/>
        </p:nvSpPr>
        <p:spPr>
          <a:xfrm rot="-1408952">
            <a:off x="9385777" y="1283763"/>
            <a:ext cx="4748771" cy="5917139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5"/>
          <p:cNvSpPr/>
          <p:nvPr/>
        </p:nvSpPr>
        <p:spPr>
          <a:xfrm rot="5400000" flipH="1">
            <a:off x="-1775359" y="-788612"/>
            <a:ext cx="7427384" cy="483927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5"/>
          <p:cNvSpPr/>
          <p:nvPr/>
        </p:nvSpPr>
        <p:spPr>
          <a:xfrm rot="-7977677">
            <a:off x="1953761" y="4606126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3" name="Google Shape;613;p25"/>
          <p:cNvGrpSpPr/>
          <p:nvPr/>
        </p:nvGrpSpPr>
        <p:grpSpPr>
          <a:xfrm>
            <a:off x="6779076" y="-1405579"/>
            <a:ext cx="3072616" cy="3058492"/>
            <a:chOff x="2414491" y="671177"/>
            <a:chExt cx="1830972" cy="1822411"/>
          </a:xfrm>
        </p:grpSpPr>
        <p:sp>
          <p:nvSpPr>
            <p:cNvPr id="614" name="Google Shape;614;p2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" name="Google Shape;648;p25"/>
          <p:cNvSpPr txBox="1">
            <a:spLocks noGrp="1"/>
          </p:cNvSpPr>
          <p:nvPr>
            <p:ph type="title"/>
          </p:nvPr>
        </p:nvSpPr>
        <p:spPr>
          <a:xfrm>
            <a:off x="3587633" y="2007633"/>
            <a:ext cx="5145200" cy="1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1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1"/>
          </p:nvPr>
        </p:nvSpPr>
        <p:spPr>
          <a:xfrm>
            <a:off x="3587633" y="3634333"/>
            <a:ext cx="51452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0383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title"/>
          </p:nvPr>
        </p:nvSpPr>
        <p:spPr>
          <a:xfrm>
            <a:off x="6806533" y="1867317"/>
            <a:ext cx="4434800" cy="22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5135800" y="4025467"/>
            <a:ext cx="610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3" name="Google Shape;653;p26"/>
          <p:cNvSpPr/>
          <p:nvPr/>
        </p:nvSpPr>
        <p:spPr>
          <a:xfrm rot="7627321">
            <a:off x="-1800837" y="-2406679"/>
            <a:ext cx="6241097" cy="5669373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 rot="-5400000" flipH="1">
            <a:off x="8475004" y="3259279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5" name="Google Shape;655;p26"/>
          <p:cNvGrpSpPr/>
          <p:nvPr/>
        </p:nvGrpSpPr>
        <p:grpSpPr>
          <a:xfrm rot="10800000" flipH="1">
            <a:off x="4347207" y="5559428"/>
            <a:ext cx="3410247" cy="3394301"/>
            <a:chOff x="2414491" y="671177"/>
            <a:chExt cx="1830972" cy="1822411"/>
          </a:xfrm>
        </p:grpSpPr>
        <p:sp>
          <p:nvSpPr>
            <p:cNvPr id="656" name="Google Shape;656;p2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160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39F1-8449-4FAB-BBC8-7C68B719A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33EFC-DC7A-41C9-ACE2-C5BD21012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764C-1AD6-4A52-A210-B9118C40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E35D-BC26-4D5E-B5D8-371EC68D8500}" type="datetimeFigureOut">
              <a:rPr lang="en-MY" smtClean="0"/>
              <a:t>28/3/2023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96A6-6E29-419D-805B-AEE9DCD9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CA39F-F39F-47A2-9EF7-343B450C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52F1-F4AF-4B8A-851E-794FE07D91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378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 ">
  <p:cSld name="Title and text 6 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/>
          <p:nvPr/>
        </p:nvSpPr>
        <p:spPr>
          <a:xfrm rot="672094">
            <a:off x="-4712882" y="552184"/>
            <a:ext cx="6240907" cy="56692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019400" y="620669"/>
            <a:ext cx="1946715" cy="2542436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4" name="Google Shape;694;p27"/>
          <p:cNvSpPr txBox="1">
            <a:spLocks noGrp="1"/>
          </p:cNvSpPr>
          <p:nvPr>
            <p:ph type="subTitle" idx="1"/>
          </p:nvPr>
        </p:nvSpPr>
        <p:spPr>
          <a:xfrm>
            <a:off x="951000" y="1501467"/>
            <a:ext cx="10290000" cy="4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747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 ">
  <p:cSld name="Title and text 7 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8"/>
          <p:cNvSpPr/>
          <p:nvPr/>
        </p:nvSpPr>
        <p:spPr>
          <a:xfrm rot="-5620636">
            <a:off x="9680358" y="645495"/>
            <a:ext cx="3988908" cy="382746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8"/>
          <p:cNvSpPr/>
          <p:nvPr/>
        </p:nvSpPr>
        <p:spPr>
          <a:xfrm rot="135969" flipH="1">
            <a:off x="-1679306" y="-976017"/>
            <a:ext cx="4529755" cy="4510972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8"/>
          <p:cNvSpPr/>
          <p:nvPr/>
        </p:nvSpPr>
        <p:spPr>
          <a:xfrm rot="10800000">
            <a:off x="9679537" y="5233916"/>
            <a:ext cx="2366400" cy="23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9" name="Google Shape;699;p28"/>
          <p:cNvGrpSpPr/>
          <p:nvPr/>
        </p:nvGrpSpPr>
        <p:grpSpPr>
          <a:xfrm rot="10800000">
            <a:off x="8832834" y="4405093"/>
            <a:ext cx="2262349" cy="2251771"/>
            <a:chOff x="2414491" y="671177"/>
            <a:chExt cx="1830972" cy="1822411"/>
          </a:xfrm>
        </p:grpSpPr>
        <p:sp>
          <p:nvSpPr>
            <p:cNvPr id="700" name="Google Shape;700;p2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4" name="Google Shape;734;p28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5" name="Google Shape;735;p28"/>
          <p:cNvSpPr txBox="1">
            <a:spLocks noGrp="1"/>
          </p:cNvSpPr>
          <p:nvPr>
            <p:ph type="subTitle" idx="1"/>
          </p:nvPr>
        </p:nvSpPr>
        <p:spPr>
          <a:xfrm>
            <a:off x="950967" y="1455833"/>
            <a:ext cx="8038400" cy="4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2401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9"/>
          <p:cNvSpPr/>
          <p:nvPr/>
        </p:nvSpPr>
        <p:spPr>
          <a:xfrm rot="-455554">
            <a:off x="8850465" y="-168911"/>
            <a:ext cx="4338224" cy="730768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29"/>
          <p:cNvSpPr/>
          <p:nvPr/>
        </p:nvSpPr>
        <p:spPr>
          <a:xfrm rot="-7977677">
            <a:off x="7514661" y="2012526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29"/>
          <p:cNvSpPr/>
          <p:nvPr/>
        </p:nvSpPr>
        <p:spPr>
          <a:xfrm rot="8880872">
            <a:off x="-2755712" y="-286448"/>
            <a:ext cx="5396015" cy="332011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9"/>
          <p:cNvSpPr txBox="1">
            <a:spLocks noGrp="1"/>
          </p:cNvSpPr>
          <p:nvPr>
            <p:ph type="title"/>
          </p:nvPr>
        </p:nvSpPr>
        <p:spPr>
          <a:xfrm>
            <a:off x="950967" y="694648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1" name="Google Shape;741;p29"/>
          <p:cNvSpPr txBox="1">
            <a:spLocks noGrp="1"/>
          </p:cNvSpPr>
          <p:nvPr>
            <p:ph type="subTitle" idx="1"/>
          </p:nvPr>
        </p:nvSpPr>
        <p:spPr>
          <a:xfrm>
            <a:off x="950967" y="1557433"/>
            <a:ext cx="6653200" cy="4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445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 ">
  <p:cSld name="Title and text 9 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0"/>
          <p:cNvSpPr/>
          <p:nvPr/>
        </p:nvSpPr>
        <p:spPr>
          <a:xfrm rot="-4971949">
            <a:off x="-2637631" y="-1324354"/>
            <a:ext cx="6063585" cy="550812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4" name="Google Shape;744;p30"/>
          <p:cNvGrpSpPr/>
          <p:nvPr/>
        </p:nvGrpSpPr>
        <p:grpSpPr>
          <a:xfrm flipH="1">
            <a:off x="9155574" y="-107249"/>
            <a:ext cx="3036423" cy="7072503"/>
            <a:chOff x="224725" y="566950"/>
            <a:chExt cx="1850875" cy="4311100"/>
          </a:xfrm>
        </p:grpSpPr>
        <p:sp>
          <p:nvSpPr>
            <p:cNvPr id="745" name="Google Shape;745;p3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9" name="Google Shape;769;p30"/>
          <p:cNvSpPr/>
          <p:nvPr/>
        </p:nvSpPr>
        <p:spPr>
          <a:xfrm rot="250550" flipH="1">
            <a:off x="1118289" y="4146943"/>
            <a:ext cx="7934099" cy="488141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0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1" name="Google Shape;771;p30"/>
          <p:cNvSpPr txBox="1">
            <a:spLocks noGrp="1"/>
          </p:cNvSpPr>
          <p:nvPr>
            <p:ph type="subTitle" idx="1"/>
          </p:nvPr>
        </p:nvSpPr>
        <p:spPr>
          <a:xfrm>
            <a:off x="950967" y="2703200"/>
            <a:ext cx="4536800" cy="14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6938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31"/>
          <p:cNvGrpSpPr/>
          <p:nvPr/>
        </p:nvGrpSpPr>
        <p:grpSpPr>
          <a:xfrm>
            <a:off x="6386243" y="4364221"/>
            <a:ext cx="3072616" cy="3058492"/>
            <a:chOff x="2414491" y="671177"/>
            <a:chExt cx="1830972" cy="1822411"/>
          </a:xfrm>
        </p:grpSpPr>
        <p:sp>
          <p:nvSpPr>
            <p:cNvPr id="774" name="Google Shape;774;p3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8" name="Google Shape;808;p31"/>
          <p:cNvSpPr/>
          <p:nvPr/>
        </p:nvSpPr>
        <p:spPr>
          <a:xfrm rot="-919010">
            <a:off x="8976190" y="-495357"/>
            <a:ext cx="4529700" cy="451091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31"/>
          <p:cNvSpPr/>
          <p:nvPr/>
        </p:nvSpPr>
        <p:spPr>
          <a:xfrm rot="-5620636">
            <a:off x="-1467309" y="2121879"/>
            <a:ext cx="3988908" cy="382746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31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1" name="Google Shape;811;p31"/>
          <p:cNvSpPr txBox="1">
            <a:spLocks noGrp="1"/>
          </p:cNvSpPr>
          <p:nvPr>
            <p:ph type="subTitle" idx="1"/>
          </p:nvPr>
        </p:nvSpPr>
        <p:spPr>
          <a:xfrm>
            <a:off x="6704233" y="2703200"/>
            <a:ext cx="4536800" cy="14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9480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 ">
  <p:cSld name="Title and text 11 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2"/>
          <p:cNvSpPr/>
          <p:nvPr/>
        </p:nvSpPr>
        <p:spPr>
          <a:xfrm>
            <a:off x="5680567" y="2609460"/>
            <a:ext cx="2366400" cy="23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32"/>
          <p:cNvSpPr/>
          <p:nvPr/>
        </p:nvSpPr>
        <p:spPr>
          <a:xfrm rot="-4971949">
            <a:off x="8870869" y="2487146"/>
            <a:ext cx="6063585" cy="550812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32"/>
          <p:cNvSpPr/>
          <p:nvPr/>
        </p:nvSpPr>
        <p:spPr>
          <a:xfrm rot="7019959" flipH="1">
            <a:off x="-1282868" y="-1769968"/>
            <a:ext cx="5396136" cy="332001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32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7" name="Google Shape;817;p32"/>
          <p:cNvSpPr txBox="1">
            <a:spLocks noGrp="1"/>
          </p:cNvSpPr>
          <p:nvPr>
            <p:ph type="subTitle" idx="1"/>
          </p:nvPr>
        </p:nvSpPr>
        <p:spPr>
          <a:xfrm>
            <a:off x="950967" y="2703200"/>
            <a:ext cx="4536800" cy="14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4310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 ">
  <p:cSld name="Title and text 12 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3"/>
          <p:cNvSpPr/>
          <p:nvPr/>
        </p:nvSpPr>
        <p:spPr>
          <a:xfrm rot="-4971949">
            <a:off x="8665936" y="916080"/>
            <a:ext cx="6063585" cy="550812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33"/>
          <p:cNvSpPr/>
          <p:nvPr/>
        </p:nvSpPr>
        <p:spPr>
          <a:xfrm rot="9475593">
            <a:off x="-2632930" y="-594769"/>
            <a:ext cx="5396193" cy="331993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3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2" name="Google Shape;822;p33"/>
          <p:cNvSpPr txBox="1">
            <a:spLocks noGrp="1"/>
          </p:cNvSpPr>
          <p:nvPr>
            <p:ph type="subTitle" idx="1"/>
          </p:nvPr>
        </p:nvSpPr>
        <p:spPr>
          <a:xfrm>
            <a:off x="950967" y="1455833"/>
            <a:ext cx="8352400" cy="4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4795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4"/>
          <p:cNvSpPr/>
          <p:nvPr/>
        </p:nvSpPr>
        <p:spPr>
          <a:xfrm rot="-5400000" flipH="1">
            <a:off x="8068837" y="2255713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34"/>
          <p:cNvSpPr/>
          <p:nvPr/>
        </p:nvSpPr>
        <p:spPr>
          <a:xfrm>
            <a:off x="-999867" y="4098560"/>
            <a:ext cx="2366400" cy="23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6" name="Google Shape;826;p34"/>
          <p:cNvGrpSpPr/>
          <p:nvPr/>
        </p:nvGrpSpPr>
        <p:grpSpPr>
          <a:xfrm rot="10800000">
            <a:off x="8272700" y="1659193"/>
            <a:ext cx="2262349" cy="2251771"/>
            <a:chOff x="2414491" y="671177"/>
            <a:chExt cx="1830972" cy="1822411"/>
          </a:xfrm>
        </p:grpSpPr>
        <p:sp>
          <p:nvSpPr>
            <p:cNvPr id="827" name="Google Shape;827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4"/>
          <p:cNvSpPr txBox="1">
            <a:spLocks noGrp="1"/>
          </p:cNvSpPr>
          <p:nvPr>
            <p:ph type="title"/>
          </p:nvPr>
        </p:nvSpPr>
        <p:spPr>
          <a:xfrm>
            <a:off x="950967" y="704200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1"/>
          </p:nvPr>
        </p:nvSpPr>
        <p:spPr>
          <a:xfrm>
            <a:off x="950967" y="1455833"/>
            <a:ext cx="8038400" cy="4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8940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 ">
  <p:cSld name="Title and text 14 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5"/>
          <p:cNvGrpSpPr/>
          <p:nvPr/>
        </p:nvGrpSpPr>
        <p:grpSpPr>
          <a:xfrm flipH="1">
            <a:off x="9218741" y="-107265"/>
            <a:ext cx="3036423" cy="7072503"/>
            <a:chOff x="224725" y="566950"/>
            <a:chExt cx="1850875" cy="4311100"/>
          </a:xfrm>
        </p:grpSpPr>
        <p:sp>
          <p:nvSpPr>
            <p:cNvPr id="865" name="Google Shape;865;p35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9" name="Google Shape;889;p35"/>
          <p:cNvSpPr/>
          <p:nvPr/>
        </p:nvSpPr>
        <p:spPr>
          <a:xfrm rot="5400000" flipH="1">
            <a:off x="-3196392" y="-1032629"/>
            <a:ext cx="7427384" cy="483927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35"/>
          <p:cNvSpPr/>
          <p:nvPr/>
        </p:nvSpPr>
        <p:spPr>
          <a:xfrm rot="-7977677">
            <a:off x="8834927" y="3210593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35"/>
          <p:cNvSpPr/>
          <p:nvPr/>
        </p:nvSpPr>
        <p:spPr>
          <a:xfrm rot="667591">
            <a:off x="7094248" y="3674257"/>
            <a:ext cx="2585209" cy="440764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35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3" name="Google Shape;893;p35"/>
          <p:cNvSpPr txBox="1">
            <a:spLocks noGrp="1"/>
          </p:cNvSpPr>
          <p:nvPr>
            <p:ph type="subTitle" idx="1"/>
          </p:nvPr>
        </p:nvSpPr>
        <p:spPr>
          <a:xfrm>
            <a:off x="1196900" y="1970400"/>
            <a:ext cx="64124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C8B"/>
              </a:buClr>
              <a:buSzPts val="1600"/>
              <a:buFont typeface="Cairo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5225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6"/>
          <p:cNvSpPr/>
          <p:nvPr/>
        </p:nvSpPr>
        <p:spPr>
          <a:xfrm rot="-5620610">
            <a:off x="10345649" y="460535"/>
            <a:ext cx="4323160" cy="4148192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36"/>
          <p:cNvSpPr/>
          <p:nvPr/>
        </p:nvSpPr>
        <p:spPr>
          <a:xfrm rot="-5400000" flipH="1">
            <a:off x="-933677" y="3621495"/>
            <a:ext cx="4529749" cy="451096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36"/>
          <p:cNvSpPr/>
          <p:nvPr/>
        </p:nvSpPr>
        <p:spPr>
          <a:xfrm rot="1891771" flipH="1">
            <a:off x="4844521" y="4179521"/>
            <a:ext cx="2909395" cy="496035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36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9" name="Google Shape;899;p36"/>
          <p:cNvSpPr txBox="1">
            <a:spLocks noGrp="1"/>
          </p:cNvSpPr>
          <p:nvPr>
            <p:ph type="subTitle" idx="1"/>
          </p:nvPr>
        </p:nvSpPr>
        <p:spPr>
          <a:xfrm>
            <a:off x="7205167" y="1778033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0" name="Google Shape;900;p36"/>
          <p:cNvSpPr txBox="1">
            <a:spLocks noGrp="1"/>
          </p:cNvSpPr>
          <p:nvPr>
            <p:ph type="subTitle" idx="2"/>
          </p:nvPr>
        </p:nvSpPr>
        <p:spPr>
          <a:xfrm>
            <a:off x="7205167" y="38039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36"/>
          <p:cNvSpPr txBox="1">
            <a:spLocks noGrp="1"/>
          </p:cNvSpPr>
          <p:nvPr>
            <p:ph type="subTitle" idx="3"/>
          </p:nvPr>
        </p:nvSpPr>
        <p:spPr>
          <a:xfrm>
            <a:off x="7205167" y="2452373"/>
            <a:ext cx="2890400" cy="10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2" name="Google Shape;902;p36"/>
          <p:cNvSpPr txBox="1">
            <a:spLocks noGrp="1"/>
          </p:cNvSpPr>
          <p:nvPr>
            <p:ph type="subTitle" idx="4"/>
          </p:nvPr>
        </p:nvSpPr>
        <p:spPr>
          <a:xfrm>
            <a:off x="7205167" y="4478307"/>
            <a:ext cx="2890400" cy="10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96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7"/>
          <p:cNvSpPr/>
          <p:nvPr/>
        </p:nvSpPr>
        <p:spPr>
          <a:xfrm rot="5035045">
            <a:off x="-3097023" y="3835606"/>
            <a:ext cx="7017140" cy="431727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5" name="Google Shape;905;p37"/>
          <p:cNvGrpSpPr/>
          <p:nvPr/>
        </p:nvGrpSpPr>
        <p:grpSpPr>
          <a:xfrm>
            <a:off x="-142824" y="-1123379"/>
            <a:ext cx="3072616" cy="3058492"/>
            <a:chOff x="2414491" y="671177"/>
            <a:chExt cx="1830972" cy="1822411"/>
          </a:xfrm>
        </p:grpSpPr>
        <p:sp>
          <p:nvSpPr>
            <p:cNvPr id="906" name="Google Shape;906;p3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0" name="Google Shape;940;p37"/>
          <p:cNvSpPr/>
          <p:nvPr/>
        </p:nvSpPr>
        <p:spPr>
          <a:xfrm rot="-4280482">
            <a:off x="9058377" y="-1955847"/>
            <a:ext cx="4500644" cy="669910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37"/>
          <p:cNvSpPr/>
          <p:nvPr/>
        </p:nvSpPr>
        <p:spPr>
          <a:xfrm rot="-7977677">
            <a:off x="6830861" y="5408193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3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3" name="Google Shape;943;p37"/>
          <p:cNvSpPr txBox="1">
            <a:spLocks noGrp="1"/>
          </p:cNvSpPr>
          <p:nvPr>
            <p:ph type="subTitle" idx="1"/>
          </p:nvPr>
        </p:nvSpPr>
        <p:spPr>
          <a:xfrm>
            <a:off x="951000" y="35481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4" name="Google Shape;944;p37"/>
          <p:cNvSpPr txBox="1">
            <a:spLocks noGrp="1"/>
          </p:cNvSpPr>
          <p:nvPr>
            <p:ph type="subTitle" idx="2"/>
          </p:nvPr>
        </p:nvSpPr>
        <p:spPr>
          <a:xfrm>
            <a:off x="4650800" y="35481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5" name="Google Shape;945;p37"/>
          <p:cNvSpPr txBox="1">
            <a:spLocks noGrp="1"/>
          </p:cNvSpPr>
          <p:nvPr>
            <p:ph type="subTitle" idx="3"/>
          </p:nvPr>
        </p:nvSpPr>
        <p:spPr>
          <a:xfrm>
            <a:off x="951000" y="4171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4"/>
          </p:nvPr>
        </p:nvSpPr>
        <p:spPr>
          <a:xfrm>
            <a:off x="4650800" y="4171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subTitle" idx="5"/>
          </p:nvPr>
        </p:nvSpPr>
        <p:spPr>
          <a:xfrm>
            <a:off x="8350600" y="3548167"/>
            <a:ext cx="2890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6"/>
          </p:nvPr>
        </p:nvSpPr>
        <p:spPr>
          <a:xfrm>
            <a:off x="8350600" y="4171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1253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9218741" y="-107265"/>
            <a:ext cx="3036423" cy="7072503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3196392" y="-1032629"/>
            <a:ext cx="7427384" cy="483927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8834927" y="3210593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8"/>
          <p:cNvSpPr/>
          <p:nvPr/>
        </p:nvSpPr>
        <p:spPr>
          <a:xfrm rot="667591">
            <a:off x="7094248" y="3674257"/>
            <a:ext cx="2585209" cy="440764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2151200" y="1765267"/>
            <a:ext cx="4764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2151200" y="3170207"/>
            <a:ext cx="4764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2151200" y="2388920"/>
            <a:ext cx="476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2151200" y="3793860"/>
            <a:ext cx="476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2151200" y="4575147"/>
            <a:ext cx="47644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2151200" y="5198800"/>
            <a:ext cx="476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2328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9"/>
          <p:cNvSpPr/>
          <p:nvPr/>
        </p:nvSpPr>
        <p:spPr>
          <a:xfrm rot="-7977680">
            <a:off x="3914702" y="5159934"/>
            <a:ext cx="3240145" cy="3109009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7" name="Google Shape;987;p39"/>
          <p:cNvGrpSpPr/>
          <p:nvPr/>
        </p:nvGrpSpPr>
        <p:grpSpPr>
          <a:xfrm rot="10800000" flipH="1">
            <a:off x="274212" y="2671730"/>
            <a:ext cx="2517709" cy="2505937"/>
            <a:chOff x="2414491" y="671177"/>
            <a:chExt cx="1830972" cy="1822411"/>
          </a:xfrm>
        </p:grpSpPr>
        <p:sp>
          <p:nvSpPr>
            <p:cNvPr id="988" name="Google Shape;988;p3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2" name="Google Shape;1022;p39"/>
          <p:cNvSpPr/>
          <p:nvPr/>
        </p:nvSpPr>
        <p:spPr>
          <a:xfrm rot="135969" flipH="1">
            <a:off x="-1324106" y="-1276417"/>
            <a:ext cx="4529755" cy="4510972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9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4" name="Google Shape;1024;p39"/>
          <p:cNvSpPr txBox="1">
            <a:spLocks noGrp="1"/>
          </p:cNvSpPr>
          <p:nvPr>
            <p:ph type="subTitle" idx="1"/>
          </p:nvPr>
        </p:nvSpPr>
        <p:spPr>
          <a:xfrm>
            <a:off x="2953300" y="2356100"/>
            <a:ext cx="2890400" cy="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5" name="Google Shape;1025;p39"/>
          <p:cNvSpPr txBox="1">
            <a:spLocks noGrp="1"/>
          </p:cNvSpPr>
          <p:nvPr>
            <p:ph type="subTitle" idx="2"/>
          </p:nvPr>
        </p:nvSpPr>
        <p:spPr>
          <a:xfrm>
            <a:off x="6348300" y="2356100"/>
            <a:ext cx="2890400" cy="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6" name="Google Shape;1026;p39"/>
          <p:cNvSpPr txBox="1">
            <a:spLocks noGrp="1"/>
          </p:cNvSpPr>
          <p:nvPr>
            <p:ph type="subTitle" idx="3"/>
          </p:nvPr>
        </p:nvSpPr>
        <p:spPr>
          <a:xfrm>
            <a:off x="2953300" y="2855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7" name="Google Shape;1027;p39"/>
          <p:cNvSpPr txBox="1">
            <a:spLocks noGrp="1"/>
          </p:cNvSpPr>
          <p:nvPr>
            <p:ph type="subTitle" idx="4"/>
          </p:nvPr>
        </p:nvSpPr>
        <p:spPr>
          <a:xfrm>
            <a:off x="6348300" y="2855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8" name="Google Shape;1028;p39"/>
          <p:cNvSpPr txBox="1">
            <a:spLocks noGrp="1"/>
          </p:cNvSpPr>
          <p:nvPr>
            <p:ph type="subTitle" idx="5"/>
          </p:nvPr>
        </p:nvSpPr>
        <p:spPr>
          <a:xfrm>
            <a:off x="2953300" y="4087167"/>
            <a:ext cx="2890400" cy="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9" name="Google Shape;1029;p39"/>
          <p:cNvSpPr txBox="1">
            <a:spLocks noGrp="1"/>
          </p:cNvSpPr>
          <p:nvPr>
            <p:ph type="subTitle" idx="6"/>
          </p:nvPr>
        </p:nvSpPr>
        <p:spPr>
          <a:xfrm>
            <a:off x="6348300" y="4087167"/>
            <a:ext cx="2890400" cy="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0" name="Google Shape;1030;p39"/>
          <p:cNvSpPr txBox="1">
            <a:spLocks noGrp="1"/>
          </p:cNvSpPr>
          <p:nvPr>
            <p:ph type="subTitle" idx="7"/>
          </p:nvPr>
        </p:nvSpPr>
        <p:spPr>
          <a:xfrm>
            <a:off x="2953300" y="4586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1" name="Google Shape;1031;p39"/>
          <p:cNvSpPr txBox="1">
            <a:spLocks noGrp="1"/>
          </p:cNvSpPr>
          <p:nvPr>
            <p:ph type="subTitle" idx="8"/>
          </p:nvPr>
        </p:nvSpPr>
        <p:spPr>
          <a:xfrm>
            <a:off x="6348300" y="45868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2" name="Google Shape;1032;p39"/>
          <p:cNvSpPr/>
          <p:nvPr/>
        </p:nvSpPr>
        <p:spPr>
          <a:xfrm rot="-5035048" flipH="1">
            <a:off x="7165053" y="792230"/>
            <a:ext cx="9105467" cy="560218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3270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0"/>
          <p:cNvSpPr/>
          <p:nvPr/>
        </p:nvSpPr>
        <p:spPr>
          <a:xfrm rot="135969" flipH="1">
            <a:off x="-1350572" y="-1071083"/>
            <a:ext cx="4529755" cy="4510972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0"/>
          <p:cNvSpPr/>
          <p:nvPr/>
        </p:nvSpPr>
        <p:spPr>
          <a:xfrm rot="-581251">
            <a:off x="7826805" y="3438822"/>
            <a:ext cx="9105519" cy="560222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6" name="Google Shape;1036;p40"/>
          <p:cNvGrpSpPr/>
          <p:nvPr/>
        </p:nvGrpSpPr>
        <p:grpSpPr>
          <a:xfrm rot="10800000" flipH="1">
            <a:off x="1549512" y="-1202970"/>
            <a:ext cx="2517709" cy="2505937"/>
            <a:chOff x="2414491" y="671177"/>
            <a:chExt cx="1830972" cy="1822411"/>
          </a:xfrm>
        </p:grpSpPr>
        <p:sp>
          <p:nvSpPr>
            <p:cNvPr id="1037" name="Google Shape;1037;p4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1" name="Google Shape;1071;p40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2" name="Google Shape;1072;p40"/>
          <p:cNvSpPr txBox="1">
            <a:spLocks noGrp="1"/>
          </p:cNvSpPr>
          <p:nvPr>
            <p:ph type="subTitle" idx="1"/>
          </p:nvPr>
        </p:nvSpPr>
        <p:spPr>
          <a:xfrm>
            <a:off x="1276000" y="3901467"/>
            <a:ext cx="22576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3" name="Google Shape;1073;p40"/>
          <p:cNvSpPr txBox="1">
            <a:spLocks noGrp="1"/>
          </p:cNvSpPr>
          <p:nvPr>
            <p:ph type="subTitle" idx="2"/>
          </p:nvPr>
        </p:nvSpPr>
        <p:spPr>
          <a:xfrm>
            <a:off x="3736800" y="3901467"/>
            <a:ext cx="22576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40"/>
          <p:cNvSpPr txBox="1">
            <a:spLocks noGrp="1"/>
          </p:cNvSpPr>
          <p:nvPr>
            <p:ph type="subTitle" idx="3"/>
          </p:nvPr>
        </p:nvSpPr>
        <p:spPr>
          <a:xfrm>
            <a:off x="1276000" y="4423331"/>
            <a:ext cx="22576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5" name="Google Shape;1075;p40"/>
          <p:cNvSpPr txBox="1">
            <a:spLocks noGrp="1"/>
          </p:cNvSpPr>
          <p:nvPr>
            <p:ph type="subTitle" idx="4"/>
          </p:nvPr>
        </p:nvSpPr>
        <p:spPr>
          <a:xfrm>
            <a:off x="3736800" y="4423335"/>
            <a:ext cx="22576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6" name="Google Shape;1076;p40"/>
          <p:cNvSpPr txBox="1">
            <a:spLocks noGrp="1"/>
          </p:cNvSpPr>
          <p:nvPr>
            <p:ph type="subTitle" idx="5"/>
          </p:nvPr>
        </p:nvSpPr>
        <p:spPr>
          <a:xfrm>
            <a:off x="6197597" y="3901467"/>
            <a:ext cx="22576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7" name="Google Shape;1077;p40"/>
          <p:cNvSpPr txBox="1">
            <a:spLocks noGrp="1"/>
          </p:cNvSpPr>
          <p:nvPr>
            <p:ph type="subTitle" idx="6"/>
          </p:nvPr>
        </p:nvSpPr>
        <p:spPr>
          <a:xfrm>
            <a:off x="6197597" y="4423335"/>
            <a:ext cx="22576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8" name="Google Shape;1078;p40"/>
          <p:cNvSpPr txBox="1">
            <a:spLocks noGrp="1"/>
          </p:cNvSpPr>
          <p:nvPr>
            <p:ph type="subTitle" idx="7"/>
          </p:nvPr>
        </p:nvSpPr>
        <p:spPr>
          <a:xfrm>
            <a:off x="8658400" y="3901467"/>
            <a:ext cx="22576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9" name="Google Shape;1079;p40"/>
          <p:cNvSpPr txBox="1">
            <a:spLocks noGrp="1"/>
          </p:cNvSpPr>
          <p:nvPr>
            <p:ph type="subTitle" idx="8"/>
          </p:nvPr>
        </p:nvSpPr>
        <p:spPr>
          <a:xfrm>
            <a:off x="8658400" y="4423335"/>
            <a:ext cx="22576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0017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1"/>
          <p:cNvSpPr/>
          <p:nvPr/>
        </p:nvSpPr>
        <p:spPr>
          <a:xfrm>
            <a:off x="5983667" y="969970"/>
            <a:ext cx="8746647" cy="698170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41"/>
          <p:cNvSpPr/>
          <p:nvPr/>
        </p:nvSpPr>
        <p:spPr>
          <a:xfrm rot="5400000">
            <a:off x="-3418166" y="1501311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41"/>
          <p:cNvSpPr/>
          <p:nvPr/>
        </p:nvSpPr>
        <p:spPr>
          <a:xfrm rot="-7977677">
            <a:off x="847194" y="-397841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41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5" name="Google Shape;1085;p41"/>
          <p:cNvSpPr txBox="1">
            <a:spLocks noGrp="1"/>
          </p:cNvSpPr>
          <p:nvPr>
            <p:ph type="subTitle" idx="1"/>
          </p:nvPr>
        </p:nvSpPr>
        <p:spPr>
          <a:xfrm>
            <a:off x="14590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subTitle" idx="2"/>
          </p:nvPr>
        </p:nvSpPr>
        <p:spPr>
          <a:xfrm>
            <a:off x="46508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3"/>
          </p:nvPr>
        </p:nvSpPr>
        <p:spPr>
          <a:xfrm>
            <a:off x="14590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8" name="Google Shape;1088;p41"/>
          <p:cNvSpPr txBox="1">
            <a:spLocks noGrp="1"/>
          </p:cNvSpPr>
          <p:nvPr>
            <p:ph type="subTitle" idx="4"/>
          </p:nvPr>
        </p:nvSpPr>
        <p:spPr>
          <a:xfrm>
            <a:off x="46508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5"/>
          </p:nvPr>
        </p:nvSpPr>
        <p:spPr>
          <a:xfrm>
            <a:off x="78426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0" name="Google Shape;1090;p41"/>
          <p:cNvSpPr txBox="1">
            <a:spLocks noGrp="1"/>
          </p:cNvSpPr>
          <p:nvPr>
            <p:ph type="subTitle" idx="6"/>
          </p:nvPr>
        </p:nvSpPr>
        <p:spPr>
          <a:xfrm>
            <a:off x="78426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1" name="Google Shape;1091;p41"/>
          <p:cNvSpPr txBox="1">
            <a:spLocks noGrp="1"/>
          </p:cNvSpPr>
          <p:nvPr>
            <p:ph type="subTitle" idx="7"/>
          </p:nvPr>
        </p:nvSpPr>
        <p:spPr>
          <a:xfrm>
            <a:off x="14590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2" name="Google Shape;1092;p41"/>
          <p:cNvSpPr txBox="1">
            <a:spLocks noGrp="1"/>
          </p:cNvSpPr>
          <p:nvPr>
            <p:ph type="subTitle" idx="8"/>
          </p:nvPr>
        </p:nvSpPr>
        <p:spPr>
          <a:xfrm>
            <a:off x="46508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subTitle" idx="9"/>
          </p:nvPr>
        </p:nvSpPr>
        <p:spPr>
          <a:xfrm>
            <a:off x="14590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4" name="Google Shape;1094;p41"/>
          <p:cNvSpPr txBox="1">
            <a:spLocks noGrp="1"/>
          </p:cNvSpPr>
          <p:nvPr>
            <p:ph type="subTitle" idx="13"/>
          </p:nvPr>
        </p:nvSpPr>
        <p:spPr>
          <a:xfrm>
            <a:off x="46508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5" name="Google Shape;1095;p41"/>
          <p:cNvSpPr txBox="1">
            <a:spLocks noGrp="1"/>
          </p:cNvSpPr>
          <p:nvPr>
            <p:ph type="subTitle" idx="14"/>
          </p:nvPr>
        </p:nvSpPr>
        <p:spPr>
          <a:xfrm>
            <a:off x="78426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6" name="Google Shape;1096;p41"/>
          <p:cNvSpPr txBox="1">
            <a:spLocks noGrp="1"/>
          </p:cNvSpPr>
          <p:nvPr>
            <p:ph type="subTitle" idx="15"/>
          </p:nvPr>
        </p:nvSpPr>
        <p:spPr>
          <a:xfrm>
            <a:off x="78426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8675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42"/>
          <p:cNvGrpSpPr/>
          <p:nvPr/>
        </p:nvGrpSpPr>
        <p:grpSpPr>
          <a:xfrm>
            <a:off x="636227" y="-1885179"/>
            <a:ext cx="3072616" cy="3058492"/>
            <a:chOff x="2414491" y="671177"/>
            <a:chExt cx="1830972" cy="1822411"/>
          </a:xfrm>
        </p:grpSpPr>
        <p:sp>
          <p:nvSpPr>
            <p:cNvPr id="1099" name="Google Shape;1099;p4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42"/>
          <p:cNvSpPr/>
          <p:nvPr/>
        </p:nvSpPr>
        <p:spPr>
          <a:xfrm rot="5400000">
            <a:off x="8824975" y="4126943"/>
            <a:ext cx="4529749" cy="451096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42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5" name="Google Shape;1135;p42"/>
          <p:cNvSpPr txBox="1">
            <a:spLocks noGrp="1"/>
          </p:cNvSpPr>
          <p:nvPr>
            <p:ph type="subTitle" idx="1"/>
          </p:nvPr>
        </p:nvSpPr>
        <p:spPr>
          <a:xfrm>
            <a:off x="2321600" y="1783700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6" name="Google Shape;1136;p42"/>
          <p:cNvSpPr txBox="1">
            <a:spLocks noGrp="1"/>
          </p:cNvSpPr>
          <p:nvPr>
            <p:ph type="subTitle" idx="2"/>
          </p:nvPr>
        </p:nvSpPr>
        <p:spPr>
          <a:xfrm>
            <a:off x="2321600" y="23055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7" name="Google Shape;1137;p42"/>
          <p:cNvSpPr txBox="1">
            <a:spLocks noGrp="1"/>
          </p:cNvSpPr>
          <p:nvPr>
            <p:ph type="subTitle" idx="3"/>
          </p:nvPr>
        </p:nvSpPr>
        <p:spPr>
          <a:xfrm>
            <a:off x="2321600" y="326146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8" name="Google Shape;1138;p42"/>
          <p:cNvSpPr txBox="1">
            <a:spLocks noGrp="1"/>
          </p:cNvSpPr>
          <p:nvPr>
            <p:ph type="subTitle" idx="4"/>
          </p:nvPr>
        </p:nvSpPr>
        <p:spPr>
          <a:xfrm>
            <a:off x="2321600" y="37835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9" name="Google Shape;1139;p42"/>
          <p:cNvSpPr txBox="1">
            <a:spLocks noGrp="1"/>
          </p:cNvSpPr>
          <p:nvPr>
            <p:ph type="subTitle" idx="5"/>
          </p:nvPr>
        </p:nvSpPr>
        <p:spPr>
          <a:xfrm>
            <a:off x="2321600" y="4739233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0" name="Google Shape;1140;p42"/>
          <p:cNvSpPr txBox="1">
            <a:spLocks noGrp="1"/>
          </p:cNvSpPr>
          <p:nvPr>
            <p:ph type="subTitle" idx="6"/>
          </p:nvPr>
        </p:nvSpPr>
        <p:spPr>
          <a:xfrm>
            <a:off x="2321600" y="52612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1" name="Google Shape;1141;p42"/>
          <p:cNvSpPr txBox="1">
            <a:spLocks noGrp="1"/>
          </p:cNvSpPr>
          <p:nvPr>
            <p:ph type="subTitle" idx="7"/>
          </p:nvPr>
        </p:nvSpPr>
        <p:spPr>
          <a:xfrm>
            <a:off x="6983700" y="1783700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2" name="Google Shape;1142;p42"/>
          <p:cNvSpPr txBox="1">
            <a:spLocks noGrp="1"/>
          </p:cNvSpPr>
          <p:nvPr>
            <p:ph type="subTitle" idx="8"/>
          </p:nvPr>
        </p:nvSpPr>
        <p:spPr>
          <a:xfrm>
            <a:off x="6983700" y="23055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3" name="Google Shape;1143;p42"/>
          <p:cNvSpPr txBox="1">
            <a:spLocks noGrp="1"/>
          </p:cNvSpPr>
          <p:nvPr>
            <p:ph type="subTitle" idx="9"/>
          </p:nvPr>
        </p:nvSpPr>
        <p:spPr>
          <a:xfrm>
            <a:off x="6983700" y="326146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4" name="Google Shape;1144;p42"/>
          <p:cNvSpPr txBox="1">
            <a:spLocks noGrp="1"/>
          </p:cNvSpPr>
          <p:nvPr>
            <p:ph type="subTitle" idx="13"/>
          </p:nvPr>
        </p:nvSpPr>
        <p:spPr>
          <a:xfrm>
            <a:off x="6983700" y="378351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5" name="Google Shape;1145;p42"/>
          <p:cNvSpPr txBox="1">
            <a:spLocks noGrp="1"/>
          </p:cNvSpPr>
          <p:nvPr>
            <p:ph type="subTitle" idx="14"/>
          </p:nvPr>
        </p:nvSpPr>
        <p:spPr>
          <a:xfrm>
            <a:off x="6983700" y="4739233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6" name="Google Shape;1146;p42"/>
          <p:cNvSpPr txBox="1">
            <a:spLocks noGrp="1"/>
          </p:cNvSpPr>
          <p:nvPr>
            <p:ph type="subTitle" idx="15"/>
          </p:nvPr>
        </p:nvSpPr>
        <p:spPr>
          <a:xfrm>
            <a:off x="6983700" y="5261284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0327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3"/>
          <p:cNvSpPr/>
          <p:nvPr/>
        </p:nvSpPr>
        <p:spPr>
          <a:xfrm rot="-8234214" flipH="1">
            <a:off x="8616219" y="-222961"/>
            <a:ext cx="5550247" cy="341466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9" name="Google Shape;1149;p43"/>
          <p:cNvSpPr/>
          <p:nvPr/>
        </p:nvSpPr>
        <p:spPr>
          <a:xfrm rot="672094">
            <a:off x="-2445115" y="2466351"/>
            <a:ext cx="6240907" cy="56692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0" name="Google Shape;1150;p43"/>
          <p:cNvSpPr/>
          <p:nvPr/>
        </p:nvSpPr>
        <p:spPr>
          <a:xfrm>
            <a:off x="10723967" y="4711567"/>
            <a:ext cx="1034144" cy="135060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1" name="Google Shape;1151;p43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4962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/>
          <p:nvPr/>
        </p:nvSpPr>
        <p:spPr>
          <a:xfrm rot="-2505069" flipH="1">
            <a:off x="8356862" y="1546358"/>
            <a:ext cx="5915711" cy="4952300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44"/>
          <p:cNvSpPr/>
          <p:nvPr/>
        </p:nvSpPr>
        <p:spPr>
          <a:xfrm rot="3781174">
            <a:off x="-2192691" y="2408583"/>
            <a:ext cx="5690601" cy="350101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5" name="Google Shape;1155;p44"/>
          <p:cNvGrpSpPr/>
          <p:nvPr/>
        </p:nvGrpSpPr>
        <p:grpSpPr>
          <a:xfrm rot="10800000" flipH="1">
            <a:off x="754922" y="2283376"/>
            <a:ext cx="2262349" cy="2251771"/>
            <a:chOff x="2414491" y="671177"/>
            <a:chExt cx="1830972" cy="1822411"/>
          </a:xfrm>
        </p:grpSpPr>
        <p:sp>
          <p:nvSpPr>
            <p:cNvPr id="1156" name="Google Shape;1156;p4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4570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5"/>
          <p:cNvSpPr/>
          <p:nvPr/>
        </p:nvSpPr>
        <p:spPr>
          <a:xfrm rot="5400000">
            <a:off x="-1196113" y="607191"/>
            <a:ext cx="6542176" cy="595946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45"/>
          <p:cNvSpPr/>
          <p:nvPr/>
        </p:nvSpPr>
        <p:spPr>
          <a:xfrm rot="4271990">
            <a:off x="9149074" y="4045637"/>
            <a:ext cx="4538593" cy="451977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45"/>
          <p:cNvSpPr/>
          <p:nvPr/>
        </p:nvSpPr>
        <p:spPr>
          <a:xfrm>
            <a:off x="9353035" y="476569"/>
            <a:ext cx="1068877" cy="94279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45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3128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6"/>
          <p:cNvSpPr/>
          <p:nvPr/>
        </p:nvSpPr>
        <p:spPr>
          <a:xfrm rot="8100090">
            <a:off x="-1703499" y="-664710"/>
            <a:ext cx="5396160" cy="331995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46"/>
          <p:cNvSpPr/>
          <p:nvPr/>
        </p:nvSpPr>
        <p:spPr>
          <a:xfrm rot="-2262480" flipH="1">
            <a:off x="7294146" y="4893283"/>
            <a:ext cx="6551292" cy="403053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46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0" name="Google Shape;1200;p46"/>
          <p:cNvSpPr/>
          <p:nvPr/>
        </p:nvSpPr>
        <p:spPr>
          <a:xfrm rot="-7977666">
            <a:off x="10109156" y="1232243"/>
            <a:ext cx="1644441" cy="15778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4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4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7"/>
          <p:cNvSpPr/>
          <p:nvPr/>
        </p:nvSpPr>
        <p:spPr>
          <a:xfrm rot="5575585">
            <a:off x="-2579049" y="-1292336"/>
            <a:ext cx="5915673" cy="495232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3" name="Google Shape;1203;p47"/>
          <p:cNvSpPr/>
          <p:nvPr/>
        </p:nvSpPr>
        <p:spPr>
          <a:xfrm>
            <a:off x="6628603" y="1183832"/>
            <a:ext cx="7322907" cy="49189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4" name="Google Shape;1204;p47"/>
          <p:cNvSpPr/>
          <p:nvPr/>
        </p:nvSpPr>
        <p:spPr>
          <a:xfrm rot="-7977666">
            <a:off x="5272040" y="6208043"/>
            <a:ext cx="1644441" cy="15778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7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48"/>
          <p:cNvSpPr/>
          <p:nvPr/>
        </p:nvSpPr>
        <p:spPr>
          <a:xfrm rot="912733" flipH="1">
            <a:off x="-2096872" y="797263"/>
            <a:ext cx="4338223" cy="730776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8" name="Google Shape;1208;p48"/>
          <p:cNvSpPr/>
          <p:nvPr/>
        </p:nvSpPr>
        <p:spPr>
          <a:xfrm rot="-482288">
            <a:off x="9046549" y="-978250"/>
            <a:ext cx="4872984" cy="485277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9" name="Google Shape;1209;p48"/>
          <p:cNvSpPr/>
          <p:nvPr/>
        </p:nvSpPr>
        <p:spPr>
          <a:xfrm rot="3320924">
            <a:off x="11258046" y="5096571"/>
            <a:ext cx="1692917" cy="2210973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0" name="Google Shape;1210;p48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904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9"/>
          <p:cNvSpPr/>
          <p:nvPr/>
        </p:nvSpPr>
        <p:spPr>
          <a:xfrm rot="-5620610">
            <a:off x="10981016" y="3337668"/>
            <a:ext cx="4323160" cy="4148192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3" name="Google Shape;1213;p49"/>
          <p:cNvSpPr/>
          <p:nvPr/>
        </p:nvSpPr>
        <p:spPr>
          <a:xfrm rot="-595142" flipH="1">
            <a:off x="-1644097" y="-646896"/>
            <a:ext cx="4529769" cy="45109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4" name="Google Shape;1214;p49"/>
          <p:cNvSpPr/>
          <p:nvPr/>
        </p:nvSpPr>
        <p:spPr>
          <a:xfrm rot="-7977683">
            <a:off x="9054266" y="-389733"/>
            <a:ext cx="2072881" cy="19889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5" name="Google Shape;1215;p49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07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0"/>
          <p:cNvSpPr/>
          <p:nvPr/>
        </p:nvSpPr>
        <p:spPr>
          <a:xfrm rot="-5400000" flipH="1">
            <a:off x="7596501" y="841578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8" name="Google Shape;1218;p50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19" name="Google Shape;1219;p50"/>
          <p:cNvGrpSpPr/>
          <p:nvPr/>
        </p:nvGrpSpPr>
        <p:grpSpPr>
          <a:xfrm rot="10800000" flipH="1">
            <a:off x="-1034855" y="2686791"/>
            <a:ext cx="2783565" cy="2770551"/>
            <a:chOff x="2414491" y="671177"/>
            <a:chExt cx="1830972" cy="1822411"/>
          </a:xfrm>
        </p:grpSpPr>
        <p:sp>
          <p:nvSpPr>
            <p:cNvPr id="1220" name="Google Shape;1220;p5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73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51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6" name="Google Shape;1256;p51"/>
          <p:cNvSpPr/>
          <p:nvPr/>
        </p:nvSpPr>
        <p:spPr>
          <a:xfrm>
            <a:off x="-558799" y="555118"/>
            <a:ext cx="3019548" cy="26634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7" name="Google Shape;1257;p51"/>
          <p:cNvSpPr/>
          <p:nvPr/>
        </p:nvSpPr>
        <p:spPr>
          <a:xfrm rot="4132171">
            <a:off x="9211459" y="3685846"/>
            <a:ext cx="4538592" cy="4519773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8182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2"/>
          <p:cNvSpPr/>
          <p:nvPr/>
        </p:nvSpPr>
        <p:spPr>
          <a:xfrm rot="5400000">
            <a:off x="-3131266" y="1009511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0" name="Google Shape;1260;p52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108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3"/>
          <p:cNvSpPr/>
          <p:nvPr/>
        </p:nvSpPr>
        <p:spPr>
          <a:xfrm rot="5400000">
            <a:off x="-1785196" y="1913246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53"/>
          <p:cNvSpPr/>
          <p:nvPr/>
        </p:nvSpPr>
        <p:spPr>
          <a:xfrm>
            <a:off x="10821134" y="2993052"/>
            <a:ext cx="3019548" cy="26634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53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6098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7" name="Google Shape;1267;p54"/>
          <p:cNvSpPr/>
          <p:nvPr/>
        </p:nvSpPr>
        <p:spPr>
          <a:xfrm rot="3000392">
            <a:off x="-3365105" y="2391195"/>
            <a:ext cx="6551417" cy="403061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3594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 ">
  <p:cSld name="Title only 13 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5"/>
          <p:cNvSpPr/>
          <p:nvPr/>
        </p:nvSpPr>
        <p:spPr>
          <a:xfrm rot="3000392">
            <a:off x="-3349171" y="449928"/>
            <a:ext cx="6551417" cy="403061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55"/>
          <p:cNvSpPr/>
          <p:nvPr/>
        </p:nvSpPr>
        <p:spPr>
          <a:xfrm rot="4132171">
            <a:off x="9211459" y="3685846"/>
            <a:ext cx="4538592" cy="4519773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55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148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6"/>
          <p:cNvSpPr/>
          <p:nvPr/>
        </p:nvSpPr>
        <p:spPr>
          <a:xfrm rot="-2075300" flipH="1">
            <a:off x="8714919" y="3723235"/>
            <a:ext cx="5550244" cy="341466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56"/>
          <p:cNvSpPr/>
          <p:nvPr/>
        </p:nvSpPr>
        <p:spPr>
          <a:xfrm rot="672094">
            <a:off x="-3924915" y="-159216"/>
            <a:ext cx="6240907" cy="56692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56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4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6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7"/>
          <p:cNvSpPr/>
          <p:nvPr/>
        </p:nvSpPr>
        <p:spPr>
          <a:xfrm rot="-2187687">
            <a:off x="9329887" y="3765767"/>
            <a:ext cx="2585117" cy="440748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57"/>
          <p:cNvSpPr/>
          <p:nvPr/>
        </p:nvSpPr>
        <p:spPr>
          <a:xfrm rot="1855510">
            <a:off x="3364653" y="258342"/>
            <a:ext cx="6638808" cy="5472593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57"/>
          <p:cNvSpPr/>
          <p:nvPr/>
        </p:nvSpPr>
        <p:spPr>
          <a:xfrm rot="10800000" flipH="1">
            <a:off x="323267" y="3851283"/>
            <a:ext cx="2366400" cy="23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0" name="Google Shape;1280;p57"/>
          <p:cNvGrpSpPr/>
          <p:nvPr/>
        </p:nvGrpSpPr>
        <p:grpSpPr>
          <a:xfrm rot="10800000" flipH="1">
            <a:off x="1274022" y="3022460"/>
            <a:ext cx="2262349" cy="2251771"/>
            <a:chOff x="2414491" y="671177"/>
            <a:chExt cx="1830972" cy="1822411"/>
          </a:xfrm>
        </p:grpSpPr>
        <p:sp>
          <p:nvSpPr>
            <p:cNvPr id="1281" name="Google Shape;1281;p5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5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5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5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5" name="Google Shape;1315;p57"/>
          <p:cNvSpPr/>
          <p:nvPr/>
        </p:nvSpPr>
        <p:spPr>
          <a:xfrm rot="-7977683">
            <a:off x="8045266" y="731501"/>
            <a:ext cx="2072881" cy="19889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6" name="Google Shape;1316;p5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7" name="Google Shape;1317;p57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18432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8"/>
          <p:cNvSpPr/>
          <p:nvPr/>
        </p:nvSpPr>
        <p:spPr>
          <a:xfrm rot="-7977683">
            <a:off x="1979633" y="2021867"/>
            <a:ext cx="2072881" cy="19889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0" name="Google Shape;1320;p58"/>
          <p:cNvSpPr/>
          <p:nvPr/>
        </p:nvSpPr>
        <p:spPr>
          <a:xfrm rot="288619" flipH="1">
            <a:off x="-1886992" y="1544943"/>
            <a:ext cx="6439008" cy="658673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1" name="Google Shape;1321;p58"/>
          <p:cNvSpPr/>
          <p:nvPr/>
        </p:nvSpPr>
        <p:spPr>
          <a:xfrm rot="-8533595">
            <a:off x="9473851" y="-942099"/>
            <a:ext cx="2585104" cy="440746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2" name="Google Shape;1322;p58"/>
          <p:cNvSpPr/>
          <p:nvPr/>
        </p:nvSpPr>
        <p:spPr>
          <a:xfrm>
            <a:off x="9294333" y="2872953"/>
            <a:ext cx="1946715" cy="2542436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3" name="Google Shape;1323;p58"/>
          <p:cNvGrpSpPr/>
          <p:nvPr/>
        </p:nvGrpSpPr>
        <p:grpSpPr>
          <a:xfrm>
            <a:off x="8330272" y="3702670"/>
            <a:ext cx="2441296" cy="2429881"/>
            <a:chOff x="2414491" y="671177"/>
            <a:chExt cx="1830972" cy="1822411"/>
          </a:xfrm>
        </p:grpSpPr>
        <p:sp>
          <p:nvSpPr>
            <p:cNvPr id="1324" name="Google Shape;1324;p5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8" name="Google Shape;1358;p5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9" name="Google Shape;1359;p58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62866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9"/>
          <p:cNvSpPr/>
          <p:nvPr/>
        </p:nvSpPr>
        <p:spPr>
          <a:xfrm rot="-5716269">
            <a:off x="4121030" y="162032"/>
            <a:ext cx="4323077" cy="681199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2" name="Google Shape;1362;p59"/>
          <p:cNvGrpSpPr/>
          <p:nvPr/>
        </p:nvGrpSpPr>
        <p:grpSpPr>
          <a:xfrm flipH="1">
            <a:off x="9225150" y="-113149"/>
            <a:ext cx="3036423" cy="7072503"/>
            <a:chOff x="224725" y="566950"/>
            <a:chExt cx="1850875" cy="4311100"/>
          </a:xfrm>
        </p:grpSpPr>
        <p:sp>
          <p:nvSpPr>
            <p:cNvPr id="1363" name="Google Shape;1363;p59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59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59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59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59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7" name="Google Shape;1387;p59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8" name="Google Shape;1388;p59"/>
          <p:cNvSpPr txBox="1">
            <a:spLocks noGrp="1"/>
          </p:cNvSpPr>
          <p:nvPr>
            <p:ph type="title" idx="2" hasCustomPrompt="1"/>
          </p:nvPr>
        </p:nvSpPr>
        <p:spPr>
          <a:xfrm>
            <a:off x="2694432" y="12246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89" name="Google Shape;1389;p59"/>
          <p:cNvSpPr/>
          <p:nvPr/>
        </p:nvSpPr>
        <p:spPr>
          <a:xfrm flipH="1">
            <a:off x="8205962" y="1014617"/>
            <a:ext cx="1692916" cy="2210971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59"/>
          <p:cNvSpPr/>
          <p:nvPr/>
        </p:nvSpPr>
        <p:spPr>
          <a:xfrm flipH="1">
            <a:off x="982045" y="2207376"/>
            <a:ext cx="2366400" cy="236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59"/>
          <p:cNvGrpSpPr/>
          <p:nvPr/>
        </p:nvGrpSpPr>
        <p:grpSpPr>
          <a:xfrm flipH="1">
            <a:off x="135340" y="3150828"/>
            <a:ext cx="2262349" cy="2251771"/>
            <a:chOff x="2414491" y="671177"/>
            <a:chExt cx="1830972" cy="1822411"/>
          </a:xfrm>
        </p:grpSpPr>
        <p:sp>
          <p:nvSpPr>
            <p:cNvPr id="1392" name="Google Shape;1392;p5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5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5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0157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0"/>
          <p:cNvSpPr/>
          <p:nvPr/>
        </p:nvSpPr>
        <p:spPr>
          <a:xfrm>
            <a:off x="8505500" y="4393565"/>
            <a:ext cx="1915600" cy="191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60"/>
          <p:cNvSpPr/>
          <p:nvPr/>
        </p:nvSpPr>
        <p:spPr>
          <a:xfrm rot="3781224">
            <a:off x="-2439241" y="3336917"/>
            <a:ext cx="8196521" cy="504272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60"/>
          <p:cNvSpPr/>
          <p:nvPr/>
        </p:nvSpPr>
        <p:spPr>
          <a:xfrm rot="-1693254" flipH="1">
            <a:off x="9398531" y="2094577"/>
            <a:ext cx="3248572" cy="553863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60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1" name="Google Shape;1431;p60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432" name="Google Shape;1432;p60"/>
          <p:cNvGrpSpPr/>
          <p:nvPr/>
        </p:nvGrpSpPr>
        <p:grpSpPr>
          <a:xfrm rot="10800000" flipH="1">
            <a:off x="1087555" y="1647960"/>
            <a:ext cx="2262349" cy="2251771"/>
            <a:chOff x="2414491" y="671177"/>
            <a:chExt cx="1830972" cy="1822411"/>
          </a:xfrm>
        </p:grpSpPr>
        <p:sp>
          <p:nvSpPr>
            <p:cNvPr id="1433" name="Google Shape;1433;p6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6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6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6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6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9260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1"/>
          <p:cNvSpPr/>
          <p:nvPr/>
        </p:nvSpPr>
        <p:spPr>
          <a:xfrm rot="199611" flipH="1">
            <a:off x="-1629846" y="1482393"/>
            <a:ext cx="6211193" cy="635372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61"/>
          <p:cNvSpPr/>
          <p:nvPr/>
        </p:nvSpPr>
        <p:spPr>
          <a:xfrm rot="-5035045" flipH="1">
            <a:off x="7816103" y="-302628"/>
            <a:ext cx="7017140" cy="431727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61"/>
          <p:cNvSpPr/>
          <p:nvPr/>
        </p:nvSpPr>
        <p:spPr>
          <a:xfrm rot="10800000">
            <a:off x="8369220" y="3834649"/>
            <a:ext cx="2366400" cy="23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1" name="Google Shape;1471;p61"/>
          <p:cNvGrpSpPr/>
          <p:nvPr/>
        </p:nvGrpSpPr>
        <p:grpSpPr>
          <a:xfrm rot="10800000">
            <a:off x="1841548" y="1777343"/>
            <a:ext cx="2262349" cy="2251771"/>
            <a:chOff x="2414491" y="671177"/>
            <a:chExt cx="1830972" cy="1822411"/>
          </a:xfrm>
        </p:grpSpPr>
        <p:sp>
          <p:nvSpPr>
            <p:cNvPr id="1472" name="Google Shape;1472;p6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6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6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6" name="Google Shape;1506;p6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7" name="Google Shape;1507;p61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60851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62"/>
          <p:cNvSpPr/>
          <p:nvPr/>
        </p:nvSpPr>
        <p:spPr>
          <a:xfrm rot="5716307" flipH="1">
            <a:off x="4171612" y="-23133"/>
            <a:ext cx="4012680" cy="7882124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62"/>
          <p:cNvSpPr/>
          <p:nvPr/>
        </p:nvSpPr>
        <p:spPr>
          <a:xfrm rot="-1408952">
            <a:off x="9413111" y="-2042738"/>
            <a:ext cx="4748771" cy="5917139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62"/>
          <p:cNvSpPr/>
          <p:nvPr/>
        </p:nvSpPr>
        <p:spPr>
          <a:xfrm rot="10800000">
            <a:off x="1063004" y="3847983"/>
            <a:ext cx="2366400" cy="236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12" name="Google Shape;1512;p62"/>
          <p:cNvGrpSpPr/>
          <p:nvPr/>
        </p:nvGrpSpPr>
        <p:grpSpPr>
          <a:xfrm rot="10800000">
            <a:off x="216300" y="3019160"/>
            <a:ext cx="2262349" cy="2251771"/>
            <a:chOff x="2414491" y="671177"/>
            <a:chExt cx="1830972" cy="1822411"/>
          </a:xfrm>
        </p:grpSpPr>
        <p:sp>
          <p:nvSpPr>
            <p:cNvPr id="1513" name="Google Shape;1513;p6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7" name="Google Shape;1547;p62"/>
          <p:cNvSpPr/>
          <p:nvPr/>
        </p:nvSpPr>
        <p:spPr>
          <a:xfrm rot="8100000">
            <a:off x="495199" y="-1533889"/>
            <a:ext cx="2585125" cy="44074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62"/>
          <p:cNvSpPr txBox="1">
            <a:spLocks noGrp="1"/>
          </p:cNvSpPr>
          <p:nvPr>
            <p:ph type="title"/>
          </p:nvPr>
        </p:nvSpPr>
        <p:spPr>
          <a:xfrm>
            <a:off x="3429400" y="719851"/>
            <a:ext cx="5333200" cy="1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0266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49" name="Google Shape;1549;p62"/>
          <p:cNvSpPr txBox="1">
            <a:spLocks noGrp="1"/>
          </p:cNvSpPr>
          <p:nvPr>
            <p:ph type="subTitle" idx="1"/>
          </p:nvPr>
        </p:nvSpPr>
        <p:spPr>
          <a:xfrm>
            <a:off x="3429400" y="2203017"/>
            <a:ext cx="53332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0" name="Google Shape;1550;p62"/>
          <p:cNvSpPr txBox="1"/>
          <p:nvPr/>
        </p:nvSpPr>
        <p:spPr>
          <a:xfrm>
            <a:off x="3627400" y="4575484"/>
            <a:ext cx="4937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6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3479728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3"/>
          <p:cNvSpPr/>
          <p:nvPr/>
        </p:nvSpPr>
        <p:spPr>
          <a:xfrm rot="288678" flipH="1">
            <a:off x="-1693889" y="737782"/>
            <a:ext cx="6211215" cy="635358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63"/>
          <p:cNvSpPr/>
          <p:nvPr/>
        </p:nvSpPr>
        <p:spPr>
          <a:xfrm>
            <a:off x="1778733" y="1502765"/>
            <a:ext cx="2029736" cy="179039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4" name="Google Shape;1554;p63"/>
          <p:cNvGrpSpPr/>
          <p:nvPr/>
        </p:nvGrpSpPr>
        <p:grpSpPr>
          <a:xfrm>
            <a:off x="6825358" y="950775"/>
            <a:ext cx="3027913" cy="3013779"/>
            <a:chOff x="6762468" y="1386456"/>
            <a:chExt cx="2270935" cy="2260334"/>
          </a:xfrm>
        </p:grpSpPr>
        <p:sp>
          <p:nvSpPr>
            <p:cNvPr id="1555" name="Google Shape;1555;p6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8" name="Google Shape;1588;p63"/>
          <p:cNvSpPr/>
          <p:nvPr/>
        </p:nvSpPr>
        <p:spPr>
          <a:xfrm rot="-1848056" flipH="1">
            <a:off x="10341367" y="3357315"/>
            <a:ext cx="2585184" cy="44075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1661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64"/>
          <p:cNvGrpSpPr/>
          <p:nvPr/>
        </p:nvGrpSpPr>
        <p:grpSpPr>
          <a:xfrm>
            <a:off x="7" y="-107265"/>
            <a:ext cx="3036423" cy="7072503"/>
            <a:chOff x="224725" y="566950"/>
            <a:chExt cx="1850875" cy="4311100"/>
          </a:xfrm>
        </p:grpSpPr>
        <p:sp>
          <p:nvSpPr>
            <p:cNvPr id="1591" name="Google Shape;1591;p6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5" name="Google Shape;1615;p64"/>
          <p:cNvSpPr/>
          <p:nvPr/>
        </p:nvSpPr>
        <p:spPr>
          <a:xfrm rot="-3415034" flipH="1">
            <a:off x="7133255" y="862763"/>
            <a:ext cx="6419477" cy="546040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64"/>
          <p:cNvSpPr/>
          <p:nvPr/>
        </p:nvSpPr>
        <p:spPr>
          <a:xfrm rot="1379372">
            <a:off x="6866592" y="3041820"/>
            <a:ext cx="1790679" cy="2338749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64"/>
          <p:cNvSpPr/>
          <p:nvPr/>
        </p:nvSpPr>
        <p:spPr>
          <a:xfrm>
            <a:off x="-1023299" y="669601"/>
            <a:ext cx="3019548" cy="26634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7950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65"/>
          <p:cNvGrpSpPr/>
          <p:nvPr/>
        </p:nvGrpSpPr>
        <p:grpSpPr>
          <a:xfrm rot="-4412986">
            <a:off x="8311236" y="2638473"/>
            <a:ext cx="3364621" cy="3209225"/>
            <a:chOff x="616550" y="744600"/>
            <a:chExt cx="936200" cy="893025"/>
          </a:xfrm>
        </p:grpSpPr>
        <p:sp>
          <p:nvSpPr>
            <p:cNvPr id="1620" name="Google Shape;1620;p65"/>
            <p:cNvSpPr/>
            <p:nvPr/>
          </p:nvSpPr>
          <p:spPr>
            <a:xfrm>
              <a:off x="616550" y="744600"/>
              <a:ext cx="936200" cy="893025"/>
            </a:xfrm>
            <a:custGeom>
              <a:avLst/>
              <a:gdLst/>
              <a:ahLst/>
              <a:cxnLst/>
              <a:rect l="l" t="t" r="r" b="b"/>
              <a:pathLst>
                <a:path w="37448" h="35721" extrusionOk="0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65"/>
            <p:cNvSpPr/>
            <p:nvPr/>
          </p:nvSpPr>
          <p:spPr>
            <a:xfrm>
              <a:off x="1118825" y="951075"/>
              <a:ext cx="191525" cy="163425"/>
            </a:xfrm>
            <a:custGeom>
              <a:avLst/>
              <a:gdLst/>
              <a:ahLst/>
              <a:cxnLst/>
              <a:rect l="l" t="t" r="r" b="b"/>
              <a:pathLst>
                <a:path w="7661" h="6537" extrusionOk="0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65"/>
            <p:cNvSpPr/>
            <p:nvPr/>
          </p:nvSpPr>
          <p:spPr>
            <a:xfrm>
              <a:off x="1078550" y="994400"/>
              <a:ext cx="190750" cy="164750"/>
            </a:xfrm>
            <a:custGeom>
              <a:avLst/>
              <a:gdLst/>
              <a:ahLst/>
              <a:cxnLst/>
              <a:rect l="l" t="t" r="r" b="b"/>
              <a:pathLst>
                <a:path w="7630" h="6590" extrusionOk="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65"/>
            <p:cNvSpPr/>
            <p:nvPr/>
          </p:nvSpPr>
          <p:spPr>
            <a:xfrm>
              <a:off x="1041325" y="1033375"/>
              <a:ext cx="196075" cy="159975"/>
            </a:xfrm>
            <a:custGeom>
              <a:avLst/>
              <a:gdLst/>
              <a:ahLst/>
              <a:cxnLst/>
              <a:rect l="l" t="t" r="r" b="b"/>
              <a:pathLst>
                <a:path w="7843" h="6399" extrusionOk="0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65"/>
            <p:cNvSpPr/>
            <p:nvPr/>
          </p:nvSpPr>
          <p:spPr>
            <a:xfrm>
              <a:off x="1007125" y="1070750"/>
              <a:ext cx="186950" cy="159825"/>
            </a:xfrm>
            <a:custGeom>
              <a:avLst/>
              <a:gdLst/>
              <a:ahLst/>
              <a:cxnLst/>
              <a:rect l="l" t="t" r="r" b="b"/>
              <a:pathLst>
                <a:path w="7478" h="6393" extrusionOk="0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65"/>
          <p:cNvGrpSpPr/>
          <p:nvPr/>
        </p:nvGrpSpPr>
        <p:grpSpPr>
          <a:xfrm>
            <a:off x="1768539" y="667387"/>
            <a:ext cx="2441296" cy="2429881"/>
            <a:chOff x="2414491" y="671177"/>
            <a:chExt cx="1830972" cy="1822411"/>
          </a:xfrm>
        </p:grpSpPr>
        <p:sp>
          <p:nvSpPr>
            <p:cNvPr id="1626" name="Google Shape;1626;p6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6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6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6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6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6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6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6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6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6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6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6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6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6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6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6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6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6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6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6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6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6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6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6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6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6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6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6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6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6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6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6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0" name="Google Shape;1660;p65"/>
          <p:cNvGrpSpPr/>
          <p:nvPr/>
        </p:nvGrpSpPr>
        <p:grpSpPr>
          <a:xfrm rot="-969610">
            <a:off x="9174114" y="3282592"/>
            <a:ext cx="2956521" cy="3861825"/>
            <a:chOff x="6078061" y="1684347"/>
            <a:chExt cx="1743860" cy="2277840"/>
          </a:xfrm>
        </p:grpSpPr>
        <p:sp>
          <p:nvSpPr>
            <p:cNvPr id="1661" name="Google Shape;1661;p65"/>
            <p:cNvSpPr/>
            <p:nvPr/>
          </p:nvSpPr>
          <p:spPr>
            <a:xfrm>
              <a:off x="7384410" y="1684347"/>
              <a:ext cx="437511" cy="516459"/>
            </a:xfrm>
            <a:custGeom>
              <a:avLst/>
              <a:gdLst/>
              <a:ahLst/>
              <a:cxnLst/>
              <a:rect l="l" t="t" r="r" b="b"/>
              <a:pathLst>
                <a:path w="8490" h="10022" extrusionOk="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65"/>
            <p:cNvSpPr/>
            <p:nvPr/>
          </p:nvSpPr>
          <p:spPr>
            <a:xfrm>
              <a:off x="6078061" y="2151644"/>
              <a:ext cx="1448939" cy="1810543"/>
            </a:xfrm>
            <a:custGeom>
              <a:avLst/>
              <a:gdLst/>
              <a:ahLst/>
              <a:cxnLst/>
              <a:rect l="l" t="t" r="r" b="b"/>
              <a:pathLst>
                <a:path w="28117" h="35134" extrusionOk="0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3" name="Google Shape;1663;p65"/>
          <p:cNvSpPr/>
          <p:nvPr/>
        </p:nvSpPr>
        <p:spPr>
          <a:xfrm rot="5400000">
            <a:off x="-2448199" y="1567011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65"/>
          <p:cNvSpPr/>
          <p:nvPr/>
        </p:nvSpPr>
        <p:spPr>
          <a:xfrm rot="-7977683">
            <a:off x="2881266" y="4219001"/>
            <a:ext cx="2072881" cy="19889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65"/>
          <p:cNvSpPr/>
          <p:nvPr/>
        </p:nvSpPr>
        <p:spPr>
          <a:xfrm rot="4742319" flipH="1">
            <a:off x="9054351" y="-861289"/>
            <a:ext cx="4281144" cy="4263392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9059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6"/>
          <p:cNvSpPr/>
          <p:nvPr/>
        </p:nvSpPr>
        <p:spPr>
          <a:xfrm rot="288619" flipH="1">
            <a:off x="-2204908" y="1767086"/>
            <a:ext cx="6439008" cy="546349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66"/>
          <p:cNvSpPr/>
          <p:nvPr/>
        </p:nvSpPr>
        <p:spPr>
          <a:xfrm>
            <a:off x="10370301" y="895252"/>
            <a:ext cx="3019548" cy="26634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66"/>
          <p:cNvSpPr/>
          <p:nvPr/>
        </p:nvSpPr>
        <p:spPr>
          <a:xfrm rot="8226410">
            <a:off x="1010610" y="-1211599"/>
            <a:ext cx="2585197" cy="440762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0" name="Google Shape;1670;p66"/>
          <p:cNvGrpSpPr/>
          <p:nvPr/>
        </p:nvGrpSpPr>
        <p:grpSpPr>
          <a:xfrm rot="-3861937">
            <a:off x="8697578" y="1840185"/>
            <a:ext cx="2698093" cy="4418504"/>
            <a:chOff x="5754175" y="3922575"/>
            <a:chExt cx="682400" cy="1117525"/>
          </a:xfrm>
        </p:grpSpPr>
        <p:sp>
          <p:nvSpPr>
            <p:cNvPr id="1671" name="Google Shape;1671;p66"/>
            <p:cNvSpPr/>
            <p:nvPr/>
          </p:nvSpPr>
          <p:spPr>
            <a:xfrm>
              <a:off x="5754175" y="4953250"/>
              <a:ext cx="70700" cy="86850"/>
            </a:xfrm>
            <a:custGeom>
              <a:avLst/>
              <a:gdLst/>
              <a:ahLst/>
              <a:cxnLst/>
              <a:rect l="l" t="t" r="r" b="b"/>
              <a:pathLst>
                <a:path w="2828" h="3474" extrusionOk="0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66"/>
            <p:cNvSpPr/>
            <p:nvPr/>
          </p:nvSpPr>
          <p:spPr>
            <a:xfrm>
              <a:off x="5768600" y="4780750"/>
              <a:ext cx="193050" cy="209925"/>
            </a:xfrm>
            <a:custGeom>
              <a:avLst/>
              <a:gdLst/>
              <a:ahLst/>
              <a:cxnLst/>
              <a:rect l="l" t="t" r="r" b="b"/>
              <a:pathLst>
                <a:path w="7722" h="8397" extrusionOk="0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66"/>
            <p:cNvSpPr/>
            <p:nvPr/>
          </p:nvSpPr>
          <p:spPr>
            <a:xfrm>
              <a:off x="5795200" y="4343050"/>
              <a:ext cx="389100" cy="516000"/>
            </a:xfrm>
            <a:custGeom>
              <a:avLst/>
              <a:gdLst/>
              <a:ahLst/>
              <a:cxnLst/>
              <a:rect l="l" t="t" r="r" b="b"/>
              <a:pathLst>
                <a:path w="15564" h="20640" extrusionOk="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66"/>
            <p:cNvSpPr/>
            <p:nvPr/>
          </p:nvSpPr>
          <p:spPr>
            <a:xfrm>
              <a:off x="6003425" y="3922575"/>
              <a:ext cx="433150" cy="579525"/>
            </a:xfrm>
            <a:custGeom>
              <a:avLst/>
              <a:gdLst/>
              <a:ahLst/>
              <a:cxnLst/>
              <a:rect l="l" t="t" r="r" b="b"/>
              <a:pathLst>
                <a:path w="17326" h="23181" extrusionOk="0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679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3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67"/>
          <p:cNvSpPr/>
          <p:nvPr/>
        </p:nvSpPr>
        <p:spPr>
          <a:xfrm rot="10511381">
            <a:off x="-1687775" y="-979614"/>
            <a:ext cx="6439008" cy="546349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67"/>
          <p:cNvSpPr/>
          <p:nvPr/>
        </p:nvSpPr>
        <p:spPr>
          <a:xfrm rot="-10501983">
            <a:off x="2012122" y="2543481"/>
            <a:ext cx="2072913" cy="198901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67"/>
          <p:cNvSpPr/>
          <p:nvPr/>
        </p:nvSpPr>
        <p:spPr>
          <a:xfrm rot="-8951944">
            <a:off x="8500767" y="-633419"/>
            <a:ext cx="2585184" cy="44075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67"/>
          <p:cNvSpPr/>
          <p:nvPr/>
        </p:nvSpPr>
        <p:spPr>
          <a:xfrm rot="9803796" flipH="1">
            <a:off x="8514426" y="2902723"/>
            <a:ext cx="4538583" cy="451976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0" name="Google Shape;1680;p67"/>
          <p:cNvGrpSpPr/>
          <p:nvPr/>
        </p:nvGrpSpPr>
        <p:grpSpPr>
          <a:xfrm rot="10800000" flipH="1">
            <a:off x="2920922" y="1908660"/>
            <a:ext cx="2262349" cy="2251771"/>
            <a:chOff x="2414491" y="671177"/>
            <a:chExt cx="1830972" cy="1822411"/>
          </a:xfrm>
        </p:grpSpPr>
        <p:sp>
          <p:nvSpPr>
            <p:cNvPr id="1681" name="Google Shape;1681;p6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6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6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6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6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6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6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6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6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6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6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6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6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6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6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6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6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6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6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6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6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6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6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6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6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6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6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6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6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6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6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6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6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6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0092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 ">
  <p:cSld name="Background 5 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68"/>
          <p:cNvSpPr/>
          <p:nvPr/>
        </p:nvSpPr>
        <p:spPr>
          <a:xfrm rot="3415018">
            <a:off x="-1661178" y="560418"/>
            <a:ext cx="5530657" cy="4704231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68"/>
          <p:cNvSpPr/>
          <p:nvPr/>
        </p:nvSpPr>
        <p:spPr>
          <a:xfrm>
            <a:off x="3828014" y="-1374642"/>
            <a:ext cx="3487780" cy="307654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8" name="Google Shape;1718;p68"/>
          <p:cNvGrpSpPr/>
          <p:nvPr/>
        </p:nvGrpSpPr>
        <p:grpSpPr>
          <a:xfrm rot="10800000" flipH="1">
            <a:off x="2197006" y="2321241"/>
            <a:ext cx="2497447" cy="2485769"/>
            <a:chOff x="2414491" y="671177"/>
            <a:chExt cx="1830972" cy="1822411"/>
          </a:xfrm>
        </p:grpSpPr>
        <p:sp>
          <p:nvSpPr>
            <p:cNvPr id="1719" name="Google Shape;1719;p6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6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6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6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6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6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6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6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6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6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6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6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6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6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3" name="Google Shape;1753;p68"/>
          <p:cNvSpPr/>
          <p:nvPr/>
        </p:nvSpPr>
        <p:spPr>
          <a:xfrm rot="-288619">
            <a:off x="7620659" y="2266453"/>
            <a:ext cx="6439008" cy="546349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54" name="Google Shape;1754;p68"/>
          <p:cNvGrpSpPr/>
          <p:nvPr/>
        </p:nvGrpSpPr>
        <p:grpSpPr>
          <a:xfrm rot="-1992990">
            <a:off x="7634329" y="1517510"/>
            <a:ext cx="2677879" cy="3199975"/>
            <a:chOff x="5206700" y="1073325"/>
            <a:chExt cx="2008425" cy="2400000"/>
          </a:xfrm>
        </p:grpSpPr>
        <p:sp>
          <p:nvSpPr>
            <p:cNvPr id="1755" name="Google Shape;1755;p68"/>
            <p:cNvSpPr/>
            <p:nvPr/>
          </p:nvSpPr>
          <p:spPr>
            <a:xfrm>
              <a:off x="5573750" y="1073325"/>
              <a:ext cx="1281200" cy="1970925"/>
            </a:xfrm>
            <a:custGeom>
              <a:avLst/>
              <a:gdLst/>
              <a:ahLst/>
              <a:cxnLst/>
              <a:rect l="l" t="t" r="r" b="b"/>
              <a:pathLst>
                <a:path w="51248" h="78837" extrusionOk="0">
                  <a:moveTo>
                    <a:pt x="50129" y="0"/>
                  </a:moveTo>
                  <a:cubicBezTo>
                    <a:pt x="49819" y="0"/>
                    <a:pt x="49517" y="143"/>
                    <a:pt x="49302" y="435"/>
                  </a:cubicBezTo>
                  <a:lnTo>
                    <a:pt x="43679" y="9250"/>
                  </a:lnTo>
                  <a:lnTo>
                    <a:pt x="42281" y="11469"/>
                  </a:lnTo>
                  <a:lnTo>
                    <a:pt x="7356" y="66181"/>
                  </a:lnTo>
                  <a:lnTo>
                    <a:pt x="5897" y="68522"/>
                  </a:lnTo>
                  <a:lnTo>
                    <a:pt x="274" y="77336"/>
                  </a:lnTo>
                  <a:cubicBezTo>
                    <a:pt x="0" y="77792"/>
                    <a:pt x="122" y="78370"/>
                    <a:pt x="578" y="78674"/>
                  </a:cubicBezTo>
                  <a:cubicBezTo>
                    <a:pt x="638" y="78704"/>
                    <a:pt x="760" y="78765"/>
                    <a:pt x="851" y="78795"/>
                  </a:cubicBezTo>
                  <a:cubicBezTo>
                    <a:pt x="933" y="78823"/>
                    <a:pt x="1020" y="78836"/>
                    <a:pt x="1108" y="78836"/>
                  </a:cubicBezTo>
                  <a:cubicBezTo>
                    <a:pt x="1410" y="78836"/>
                    <a:pt x="1727" y="78676"/>
                    <a:pt x="1915" y="78370"/>
                  </a:cubicBezTo>
                  <a:lnTo>
                    <a:pt x="7569" y="69433"/>
                  </a:lnTo>
                  <a:lnTo>
                    <a:pt x="9149" y="66971"/>
                  </a:lnTo>
                  <a:lnTo>
                    <a:pt x="43740" y="12837"/>
                  </a:lnTo>
                  <a:lnTo>
                    <a:pt x="45290" y="10375"/>
                  </a:lnTo>
                  <a:lnTo>
                    <a:pt x="50943" y="1469"/>
                  </a:lnTo>
                  <a:cubicBezTo>
                    <a:pt x="51247" y="1013"/>
                    <a:pt x="51095" y="405"/>
                    <a:pt x="50639" y="131"/>
                  </a:cubicBezTo>
                  <a:cubicBezTo>
                    <a:pt x="50476" y="44"/>
                    <a:pt x="50301" y="0"/>
                    <a:pt x="50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68"/>
            <p:cNvSpPr/>
            <p:nvPr/>
          </p:nvSpPr>
          <p:spPr>
            <a:xfrm>
              <a:off x="5633000" y="1197050"/>
              <a:ext cx="1582125" cy="1877700"/>
            </a:xfrm>
            <a:custGeom>
              <a:avLst/>
              <a:gdLst/>
              <a:ahLst/>
              <a:cxnLst/>
              <a:rect l="l" t="t" r="r" b="b"/>
              <a:pathLst>
                <a:path w="63285" h="75108" extrusionOk="0">
                  <a:moveTo>
                    <a:pt x="45794" y="1"/>
                  </a:moveTo>
                  <a:cubicBezTo>
                    <a:pt x="45327" y="1"/>
                    <a:pt x="44858" y="200"/>
                    <a:pt x="44531" y="593"/>
                  </a:cubicBezTo>
                  <a:cubicBezTo>
                    <a:pt x="43862" y="1322"/>
                    <a:pt x="43953" y="2386"/>
                    <a:pt x="44683" y="2994"/>
                  </a:cubicBezTo>
                  <a:cubicBezTo>
                    <a:pt x="45443" y="3632"/>
                    <a:pt x="46142" y="4301"/>
                    <a:pt x="46841" y="5031"/>
                  </a:cubicBezTo>
                  <a:cubicBezTo>
                    <a:pt x="55686" y="14180"/>
                    <a:pt x="59668" y="28283"/>
                    <a:pt x="56750" y="41019"/>
                  </a:cubicBezTo>
                  <a:cubicBezTo>
                    <a:pt x="53589" y="54758"/>
                    <a:pt x="42646" y="66247"/>
                    <a:pt x="28907" y="70229"/>
                  </a:cubicBezTo>
                  <a:cubicBezTo>
                    <a:pt x="25464" y="71227"/>
                    <a:pt x="21935" y="71725"/>
                    <a:pt x="18392" y="71725"/>
                  </a:cubicBezTo>
                  <a:cubicBezTo>
                    <a:pt x="14273" y="71725"/>
                    <a:pt x="10132" y="71052"/>
                    <a:pt x="6080" y="69712"/>
                  </a:cubicBezTo>
                  <a:cubicBezTo>
                    <a:pt x="4925" y="69317"/>
                    <a:pt x="3740" y="68861"/>
                    <a:pt x="2615" y="68375"/>
                  </a:cubicBezTo>
                  <a:cubicBezTo>
                    <a:pt x="2383" y="68271"/>
                    <a:pt x="2144" y="68222"/>
                    <a:pt x="1912" y="68222"/>
                  </a:cubicBezTo>
                  <a:cubicBezTo>
                    <a:pt x="1261" y="68222"/>
                    <a:pt x="657" y="68607"/>
                    <a:pt x="366" y="69257"/>
                  </a:cubicBezTo>
                  <a:cubicBezTo>
                    <a:pt x="1" y="70108"/>
                    <a:pt x="366" y="71111"/>
                    <a:pt x="1247" y="71475"/>
                  </a:cubicBezTo>
                  <a:cubicBezTo>
                    <a:pt x="2159" y="71871"/>
                    <a:pt x="3101" y="72235"/>
                    <a:pt x="4044" y="72600"/>
                  </a:cubicBezTo>
                  <a:cubicBezTo>
                    <a:pt x="4986" y="72934"/>
                    <a:pt x="5959" y="73238"/>
                    <a:pt x="6931" y="73512"/>
                  </a:cubicBezTo>
                  <a:cubicBezTo>
                    <a:pt x="10715" y="74576"/>
                    <a:pt x="14591" y="75108"/>
                    <a:pt x="18444" y="75108"/>
                  </a:cubicBezTo>
                  <a:cubicBezTo>
                    <a:pt x="22296" y="75108"/>
                    <a:pt x="26126" y="74576"/>
                    <a:pt x="29819" y="73512"/>
                  </a:cubicBezTo>
                  <a:cubicBezTo>
                    <a:pt x="45017" y="69105"/>
                    <a:pt x="56598" y="56946"/>
                    <a:pt x="60093" y="41809"/>
                  </a:cubicBezTo>
                  <a:cubicBezTo>
                    <a:pt x="63285" y="27919"/>
                    <a:pt x="58877" y="12569"/>
                    <a:pt x="49151" y="2569"/>
                  </a:cubicBezTo>
                  <a:cubicBezTo>
                    <a:pt x="48421" y="1839"/>
                    <a:pt x="47722" y="1110"/>
                    <a:pt x="46902" y="441"/>
                  </a:cubicBezTo>
                  <a:cubicBezTo>
                    <a:pt x="46593" y="147"/>
                    <a:pt x="46194" y="1"/>
                    <a:pt x="45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68"/>
            <p:cNvSpPr/>
            <p:nvPr/>
          </p:nvSpPr>
          <p:spPr>
            <a:xfrm>
              <a:off x="5206700" y="1172250"/>
              <a:ext cx="1797950" cy="1685450"/>
            </a:xfrm>
            <a:custGeom>
              <a:avLst/>
              <a:gdLst/>
              <a:ahLst/>
              <a:cxnLst/>
              <a:rect l="l" t="t" r="r" b="b"/>
              <a:pathLst>
                <a:path w="71918" h="67418" extrusionOk="0">
                  <a:moveTo>
                    <a:pt x="37486" y="1"/>
                  </a:moveTo>
                  <a:cubicBezTo>
                    <a:pt x="31481" y="1"/>
                    <a:pt x="25665" y="1630"/>
                    <a:pt x="20609" y="4533"/>
                  </a:cubicBezTo>
                  <a:cubicBezTo>
                    <a:pt x="18147" y="5962"/>
                    <a:pt x="15868" y="7694"/>
                    <a:pt x="13801" y="9701"/>
                  </a:cubicBezTo>
                  <a:cubicBezTo>
                    <a:pt x="9728" y="13713"/>
                    <a:pt x="6658" y="18789"/>
                    <a:pt x="5016" y="24686"/>
                  </a:cubicBezTo>
                  <a:cubicBezTo>
                    <a:pt x="1" y="42619"/>
                    <a:pt x="10548" y="61191"/>
                    <a:pt x="28482" y="66175"/>
                  </a:cubicBezTo>
                  <a:cubicBezTo>
                    <a:pt x="31503" y="67016"/>
                    <a:pt x="34543" y="67417"/>
                    <a:pt x="37533" y="67417"/>
                  </a:cubicBezTo>
                  <a:cubicBezTo>
                    <a:pt x="51837" y="67417"/>
                    <a:pt x="64996" y="58237"/>
                    <a:pt x="69546" y="44108"/>
                  </a:cubicBezTo>
                  <a:cubicBezTo>
                    <a:pt x="69698" y="43652"/>
                    <a:pt x="69850" y="43196"/>
                    <a:pt x="69972" y="42741"/>
                  </a:cubicBezTo>
                  <a:cubicBezTo>
                    <a:pt x="71917" y="35750"/>
                    <a:pt x="71492" y="28667"/>
                    <a:pt x="69242" y="22315"/>
                  </a:cubicBezTo>
                  <a:cubicBezTo>
                    <a:pt x="65625" y="12375"/>
                    <a:pt x="57479" y="4290"/>
                    <a:pt x="46506" y="1251"/>
                  </a:cubicBezTo>
                  <a:cubicBezTo>
                    <a:pt x="43500" y="403"/>
                    <a:pt x="40470" y="1"/>
                    <a:pt x="37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68"/>
            <p:cNvSpPr/>
            <p:nvPr/>
          </p:nvSpPr>
          <p:spPr>
            <a:xfrm>
              <a:off x="6664950" y="1142000"/>
              <a:ext cx="185425" cy="167100"/>
            </a:xfrm>
            <a:custGeom>
              <a:avLst/>
              <a:gdLst/>
              <a:ahLst/>
              <a:cxnLst/>
              <a:rect l="l" t="t" r="r" b="b"/>
              <a:pathLst>
                <a:path w="7417" h="6684" extrusionOk="0">
                  <a:moveTo>
                    <a:pt x="3726" y="0"/>
                  </a:moveTo>
                  <a:cubicBezTo>
                    <a:pt x="2255" y="0"/>
                    <a:pt x="922" y="967"/>
                    <a:pt x="517" y="2461"/>
                  </a:cubicBezTo>
                  <a:cubicBezTo>
                    <a:pt x="0" y="4223"/>
                    <a:pt x="1034" y="6047"/>
                    <a:pt x="2827" y="6564"/>
                  </a:cubicBezTo>
                  <a:cubicBezTo>
                    <a:pt x="3127" y="6645"/>
                    <a:pt x="3427" y="6684"/>
                    <a:pt x="3722" y="6684"/>
                  </a:cubicBezTo>
                  <a:cubicBezTo>
                    <a:pt x="5192" y="6684"/>
                    <a:pt x="6525" y="5717"/>
                    <a:pt x="6931" y="4223"/>
                  </a:cubicBezTo>
                  <a:cubicBezTo>
                    <a:pt x="7417" y="2461"/>
                    <a:pt x="6383" y="637"/>
                    <a:pt x="4620" y="120"/>
                  </a:cubicBezTo>
                  <a:cubicBezTo>
                    <a:pt x="4321" y="39"/>
                    <a:pt x="4021" y="0"/>
                    <a:pt x="3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68"/>
            <p:cNvSpPr/>
            <p:nvPr/>
          </p:nvSpPr>
          <p:spPr>
            <a:xfrm>
              <a:off x="5581350" y="2832750"/>
              <a:ext cx="185425" cy="167125"/>
            </a:xfrm>
            <a:custGeom>
              <a:avLst/>
              <a:gdLst/>
              <a:ahLst/>
              <a:cxnLst/>
              <a:rect l="l" t="t" r="r" b="b"/>
              <a:pathLst>
                <a:path w="7417" h="6685" extrusionOk="0">
                  <a:moveTo>
                    <a:pt x="3706" y="0"/>
                  </a:moveTo>
                  <a:cubicBezTo>
                    <a:pt x="2246" y="0"/>
                    <a:pt x="892" y="967"/>
                    <a:pt x="486" y="2461"/>
                  </a:cubicBezTo>
                  <a:cubicBezTo>
                    <a:pt x="0" y="4224"/>
                    <a:pt x="1034" y="6047"/>
                    <a:pt x="2827" y="6564"/>
                  </a:cubicBezTo>
                  <a:cubicBezTo>
                    <a:pt x="3121" y="6645"/>
                    <a:pt x="3417" y="6684"/>
                    <a:pt x="3709" y="6684"/>
                  </a:cubicBezTo>
                  <a:cubicBezTo>
                    <a:pt x="5162" y="6684"/>
                    <a:pt x="6500" y="5718"/>
                    <a:pt x="6930" y="4224"/>
                  </a:cubicBezTo>
                  <a:cubicBezTo>
                    <a:pt x="7417" y="2461"/>
                    <a:pt x="6383" y="637"/>
                    <a:pt x="4590" y="120"/>
                  </a:cubicBezTo>
                  <a:cubicBezTo>
                    <a:pt x="4295" y="39"/>
                    <a:pt x="3999" y="0"/>
                    <a:pt x="3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68"/>
            <p:cNvSpPr/>
            <p:nvPr/>
          </p:nvSpPr>
          <p:spPr>
            <a:xfrm>
              <a:off x="5747750" y="2958600"/>
              <a:ext cx="142125" cy="260900"/>
            </a:xfrm>
            <a:custGeom>
              <a:avLst/>
              <a:gdLst/>
              <a:ahLst/>
              <a:cxnLst/>
              <a:rect l="l" t="t" r="r" b="b"/>
              <a:pathLst>
                <a:path w="5685" h="10436" extrusionOk="0">
                  <a:moveTo>
                    <a:pt x="3811" y="0"/>
                  </a:moveTo>
                  <a:cubicBezTo>
                    <a:pt x="3075" y="0"/>
                    <a:pt x="2415" y="504"/>
                    <a:pt x="2189" y="1257"/>
                  </a:cubicBezTo>
                  <a:lnTo>
                    <a:pt x="244" y="8278"/>
                  </a:lnTo>
                  <a:cubicBezTo>
                    <a:pt x="1" y="9190"/>
                    <a:pt x="517" y="10102"/>
                    <a:pt x="1429" y="10375"/>
                  </a:cubicBezTo>
                  <a:cubicBezTo>
                    <a:pt x="1581" y="10416"/>
                    <a:pt x="1733" y="10435"/>
                    <a:pt x="1882" y="10435"/>
                  </a:cubicBezTo>
                  <a:cubicBezTo>
                    <a:pt x="2627" y="10435"/>
                    <a:pt x="3299" y="9950"/>
                    <a:pt x="3527" y="9190"/>
                  </a:cubicBezTo>
                  <a:lnTo>
                    <a:pt x="5472" y="2168"/>
                  </a:lnTo>
                  <a:cubicBezTo>
                    <a:pt x="5685" y="1287"/>
                    <a:pt x="5168" y="345"/>
                    <a:pt x="4287" y="71"/>
                  </a:cubicBezTo>
                  <a:cubicBezTo>
                    <a:pt x="4127" y="23"/>
                    <a:pt x="3967" y="0"/>
                    <a:pt x="3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68"/>
            <p:cNvSpPr/>
            <p:nvPr/>
          </p:nvSpPr>
          <p:spPr>
            <a:xfrm>
              <a:off x="5298650" y="3137600"/>
              <a:ext cx="902025" cy="335725"/>
            </a:xfrm>
            <a:custGeom>
              <a:avLst/>
              <a:gdLst/>
              <a:ahLst/>
              <a:cxnLst/>
              <a:rect l="l" t="t" r="r" b="b"/>
              <a:pathLst>
                <a:path w="36081" h="13429" extrusionOk="0">
                  <a:moveTo>
                    <a:pt x="8992" y="1"/>
                  </a:moveTo>
                  <a:cubicBezTo>
                    <a:pt x="5867" y="1"/>
                    <a:pt x="3302" y="502"/>
                    <a:pt x="1703" y="1452"/>
                  </a:cubicBezTo>
                  <a:cubicBezTo>
                    <a:pt x="791" y="1999"/>
                    <a:pt x="214" y="2668"/>
                    <a:pt x="1" y="3489"/>
                  </a:cubicBezTo>
                  <a:lnTo>
                    <a:pt x="35868" y="13428"/>
                  </a:lnTo>
                  <a:cubicBezTo>
                    <a:pt x="36081" y="12638"/>
                    <a:pt x="35929" y="11726"/>
                    <a:pt x="35442" y="10845"/>
                  </a:cubicBezTo>
                  <a:cubicBezTo>
                    <a:pt x="33679" y="7501"/>
                    <a:pt x="27600" y="3793"/>
                    <a:pt x="19819" y="1604"/>
                  </a:cubicBezTo>
                  <a:cubicBezTo>
                    <a:pt x="15914" y="517"/>
                    <a:pt x="12164" y="1"/>
                    <a:pt x="8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68"/>
            <p:cNvSpPr/>
            <p:nvPr/>
          </p:nvSpPr>
          <p:spPr>
            <a:xfrm>
              <a:off x="6405825" y="1721750"/>
              <a:ext cx="598825" cy="912150"/>
            </a:xfrm>
            <a:custGeom>
              <a:avLst/>
              <a:gdLst/>
              <a:ahLst/>
              <a:cxnLst/>
              <a:rect l="l" t="t" r="r" b="b"/>
              <a:pathLst>
                <a:path w="23953" h="36486" extrusionOk="0">
                  <a:moveTo>
                    <a:pt x="20119" y="0"/>
                  </a:moveTo>
                  <a:cubicBezTo>
                    <a:pt x="19991" y="0"/>
                    <a:pt x="19859" y="10"/>
                    <a:pt x="19727" y="31"/>
                  </a:cubicBezTo>
                  <a:cubicBezTo>
                    <a:pt x="17964" y="395"/>
                    <a:pt x="16718" y="1490"/>
                    <a:pt x="15654" y="1672"/>
                  </a:cubicBezTo>
                  <a:cubicBezTo>
                    <a:pt x="14560" y="1854"/>
                    <a:pt x="14438" y="3648"/>
                    <a:pt x="15198" y="4408"/>
                  </a:cubicBezTo>
                  <a:cubicBezTo>
                    <a:pt x="15806" y="5016"/>
                    <a:pt x="16232" y="5745"/>
                    <a:pt x="16718" y="6019"/>
                  </a:cubicBezTo>
                  <a:cubicBezTo>
                    <a:pt x="16759" y="6019"/>
                    <a:pt x="16813" y="6032"/>
                    <a:pt x="16862" y="6032"/>
                  </a:cubicBezTo>
                  <a:cubicBezTo>
                    <a:pt x="16887" y="6032"/>
                    <a:pt x="16911" y="6029"/>
                    <a:pt x="16931" y="6019"/>
                  </a:cubicBezTo>
                  <a:cubicBezTo>
                    <a:pt x="17437" y="5899"/>
                    <a:pt x="17593" y="3736"/>
                    <a:pt x="18687" y="3736"/>
                  </a:cubicBezTo>
                  <a:cubicBezTo>
                    <a:pt x="18709" y="3736"/>
                    <a:pt x="18732" y="3737"/>
                    <a:pt x="18755" y="3739"/>
                  </a:cubicBezTo>
                  <a:cubicBezTo>
                    <a:pt x="18772" y="3739"/>
                    <a:pt x="18788" y="3740"/>
                    <a:pt x="18805" y="3740"/>
                  </a:cubicBezTo>
                  <a:cubicBezTo>
                    <a:pt x="19686" y="3740"/>
                    <a:pt x="19857" y="3038"/>
                    <a:pt x="20246" y="3038"/>
                  </a:cubicBezTo>
                  <a:cubicBezTo>
                    <a:pt x="20292" y="3038"/>
                    <a:pt x="20342" y="3048"/>
                    <a:pt x="20396" y="3070"/>
                  </a:cubicBezTo>
                  <a:cubicBezTo>
                    <a:pt x="20973" y="3496"/>
                    <a:pt x="20943" y="3952"/>
                    <a:pt x="19666" y="4681"/>
                  </a:cubicBezTo>
                  <a:cubicBezTo>
                    <a:pt x="18420" y="5411"/>
                    <a:pt x="19059" y="6383"/>
                    <a:pt x="17843" y="6657"/>
                  </a:cubicBezTo>
                  <a:cubicBezTo>
                    <a:pt x="17748" y="6673"/>
                    <a:pt x="17652" y="6680"/>
                    <a:pt x="17555" y="6680"/>
                  </a:cubicBezTo>
                  <a:cubicBezTo>
                    <a:pt x="17276" y="6680"/>
                    <a:pt x="16989" y="6618"/>
                    <a:pt x="16718" y="6505"/>
                  </a:cubicBezTo>
                  <a:cubicBezTo>
                    <a:pt x="16475" y="6414"/>
                    <a:pt x="16292" y="6323"/>
                    <a:pt x="16110" y="6231"/>
                  </a:cubicBezTo>
                  <a:cubicBezTo>
                    <a:pt x="15928" y="6110"/>
                    <a:pt x="15715" y="6049"/>
                    <a:pt x="15533" y="5958"/>
                  </a:cubicBezTo>
                  <a:cubicBezTo>
                    <a:pt x="15314" y="5898"/>
                    <a:pt x="15108" y="5838"/>
                    <a:pt x="14907" y="5838"/>
                  </a:cubicBezTo>
                  <a:cubicBezTo>
                    <a:pt x="14800" y="5838"/>
                    <a:pt x="14695" y="5855"/>
                    <a:pt x="14590" y="5897"/>
                  </a:cubicBezTo>
                  <a:cubicBezTo>
                    <a:pt x="13648" y="6201"/>
                    <a:pt x="11399" y="6383"/>
                    <a:pt x="10973" y="6991"/>
                  </a:cubicBezTo>
                  <a:cubicBezTo>
                    <a:pt x="10657" y="7492"/>
                    <a:pt x="10341" y="8266"/>
                    <a:pt x="9748" y="8266"/>
                  </a:cubicBezTo>
                  <a:cubicBezTo>
                    <a:pt x="9657" y="8266"/>
                    <a:pt x="9559" y="8248"/>
                    <a:pt x="9453" y="8207"/>
                  </a:cubicBezTo>
                  <a:cubicBezTo>
                    <a:pt x="9423" y="8207"/>
                    <a:pt x="9332" y="8177"/>
                    <a:pt x="9301" y="8146"/>
                  </a:cubicBezTo>
                  <a:cubicBezTo>
                    <a:pt x="9180" y="8055"/>
                    <a:pt x="9089" y="8025"/>
                    <a:pt x="8967" y="7934"/>
                  </a:cubicBezTo>
                  <a:cubicBezTo>
                    <a:pt x="8785" y="7842"/>
                    <a:pt x="8572" y="7751"/>
                    <a:pt x="8420" y="7690"/>
                  </a:cubicBezTo>
                  <a:cubicBezTo>
                    <a:pt x="8311" y="7651"/>
                    <a:pt x="8215" y="7627"/>
                    <a:pt x="8127" y="7627"/>
                  </a:cubicBezTo>
                  <a:cubicBezTo>
                    <a:pt x="7944" y="7627"/>
                    <a:pt x="7794" y="7728"/>
                    <a:pt x="7630" y="7994"/>
                  </a:cubicBezTo>
                  <a:cubicBezTo>
                    <a:pt x="7265" y="8633"/>
                    <a:pt x="6809" y="9666"/>
                    <a:pt x="7721" y="10274"/>
                  </a:cubicBezTo>
                  <a:cubicBezTo>
                    <a:pt x="7751" y="10304"/>
                    <a:pt x="7812" y="10335"/>
                    <a:pt x="7873" y="10365"/>
                  </a:cubicBezTo>
                  <a:cubicBezTo>
                    <a:pt x="7934" y="10426"/>
                    <a:pt x="7964" y="10426"/>
                    <a:pt x="8055" y="10456"/>
                  </a:cubicBezTo>
                  <a:cubicBezTo>
                    <a:pt x="8195" y="10509"/>
                    <a:pt x="8326" y="10531"/>
                    <a:pt x="8450" y="10531"/>
                  </a:cubicBezTo>
                  <a:cubicBezTo>
                    <a:pt x="8973" y="10531"/>
                    <a:pt x="9354" y="10131"/>
                    <a:pt x="9575" y="9909"/>
                  </a:cubicBezTo>
                  <a:cubicBezTo>
                    <a:pt x="9820" y="9640"/>
                    <a:pt x="10104" y="9410"/>
                    <a:pt x="10443" y="9410"/>
                  </a:cubicBezTo>
                  <a:cubicBezTo>
                    <a:pt x="10525" y="9410"/>
                    <a:pt x="10611" y="9424"/>
                    <a:pt x="10700" y="9453"/>
                  </a:cubicBezTo>
                  <a:cubicBezTo>
                    <a:pt x="10771" y="9481"/>
                    <a:pt x="10837" y="9491"/>
                    <a:pt x="10898" y="9491"/>
                  </a:cubicBezTo>
                  <a:cubicBezTo>
                    <a:pt x="11108" y="9491"/>
                    <a:pt x="11278" y="9371"/>
                    <a:pt x="11505" y="9371"/>
                  </a:cubicBezTo>
                  <a:cubicBezTo>
                    <a:pt x="11583" y="9371"/>
                    <a:pt x="11668" y="9385"/>
                    <a:pt x="11764" y="9423"/>
                  </a:cubicBezTo>
                  <a:cubicBezTo>
                    <a:pt x="11824" y="9453"/>
                    <a:pt x="11885" y="9453"/>
                    <a:pt x="11916" y="9514"/>
                  </a:cubicBezTo>
                  <a:cubicBezTo>
                    <a:pt x="12493" y="9909"/>
                    <a:pt x="13131" y="10335"/>
                    <a:pt x="13192" y="10760"/>
                  </a:cubicBezTo>
                  <a:cubicBezTo>
                    <a:pt x="13223" y="11186"/>
                    <a:pt x="12767" y="12250"/>
                    <a:pt x="12797" y="12614"/>
                  </a:cubicBezTo>
                  <a:cubicBezTo>
                    <a:pt x="12882" y="12614"/>
                    <a:pt x="13073" y="12244"/>
                    <a:pt x="13419" y="12244"/>
                  </a:cubicBezTo>
                  <a:cubicBezTo>
                    <a:pt x="13444" y="12244"/>
                    <a:pt x="13470" y="12246"/>
                    <a:pt x="13496" y="12250"/>
                  </a:cubicBezTo>
                  <a:cubicBezTo>
                    <a:pt x="13569" y="12255"/>
                    <a:pt x="13644" y="12258"/>
                    <a:pt x="13717" y="12258"/>
                  </a:cubicBezTo>
                  <a:cubicBezTo>
                    <a:pt x="14101" y="12258"/>
                    <a:pt x="14449" y="12167"/>
                    <a:pt x="14347" y="11733"/>
                  </a:cubicBezTo>
                  <a:cubicBezTo>
                    <a:pt x="14286" y="11247"/>
                    <a:pt x="13435" y="9818"/>
                    <a:pt x="13678" y="9666"/>
                  </a:cubicBezTo>
                  <a:cubicBezTo>
                    <a:pt x="13790" y="9599"/>
                    <a:pt x="13918" y="9499"/>
                    <a:pt x="14087" y="9499"/>
                  </a:cubicBezTo>
                  <a:cubicBezTo>
                    <a:pt x="14148" y="9499"/>
                    <a:pt x="14214" y="9512"/>
                    <a:pt x="14286" y="9545"/>
                  </a:cubicBezTo>
                  <a:cubicBezTo>
                    <a:pt x="14408" y="9605"/>
                    <a:pt x="14499" y="9727"/>
                    <a:pt x="14590" y="9970"/>
                  </a:cubicBezTo>
                  <a:cubicBezTo>
                    <a:pt x="14864" y="10608"/>
                    <a:pt x="15107" y="11399"/>
                    <a:pt x="14925" y="11855"/>
                  </a:cubicBezTo>
                  <a:cubicBezTo>
                    <a:pt x="14742" y="12280"/>
                    <a:pt x="14590" y="12706"/>
                    <a:pt x="14894" y="13162"/>
                  </a:cubicBezTo>
                  <a:cubicBezTo>
                    <a:pt x="14902" y="13163"/>
                    <a:pt x="14910" y="13164"/>
                    <a:pt x="14918" y="13164"/>
                  </a:cubicBezTo>
                  <a:cubicBezTo>
                    <a:pt x="15060" y="13164"/>
                    <a:pt x="15185" y="12918"/>
                    <a:pt x="15502" y="12918"/>
                  </a:cubicBezTo>
                  <a:cubicBezTo>
                    <a:pt x="15533" y="12918"/>
                    <a:pt x="15563" y="12918"/>
                    <a:pt x="15654" y="12949"/>
                  </a:cubicBezTo>
                  <a:cubicBezTo>
                    <a:pt x="15685" y="12949"/>
                    <a:pt x="15806" y="13010"/>
                    <a:pt x="15958" y="13101"/>
                  </a:cubicBezTo>
                  <a:cubicBezTo>
                    <a:pt x="15983" y="13126"/>
                    <a:pt x="16019" y="13141"/>
                    <a:pt x="16063" y="13141"/>
                  </a:cubicBezTo>
                  <a:cubicBezTo>
                    <a:pt x="16125" y="13141"/>
                    <a:pt x="16203" y="13111"/>
                    <a:pt x="16292" y="13040"/>
                  </a:cubicBezTo>
                  <a:cubicBezTo>
                    <a:pt x="16688" y="12736"/>
                    <a:pt x="16262" y="12189"/>
                    <a:pt x="17052" y="12189"/>
                  </a:cubicBezTo>
                  <a:cubicBezTo>
                    <a:pt x="17647" y="12189"/>
                    <a:pt x="17626" y="11816"/>
                    <a:pt x="17905" y="11816"/>
                  </a:cubicBezTo>
                  <a:cubicBezTo>
                    <a:pt x="17954" y="11816"/>
                    <a:pt x="18013" y="11827"/>
                    <a:pt x="18086" y="11855"/>
                  </a:cubicBezTo>
                  <a:cubicBezTo>
                    <a:pt x="18147" y="11885"/>
                    <a:pt x="18238" y="11946"/>
                    <a:pt x="18299" y="12007"/>
                  </a:cubicBezTo>
                  <a:cubicBezTo>
                    <a:pt x="18846" y="12432"/>
                    <a:pt x="18907" y="12797"/>
                    <a:pt x="19119" y="12918"/>
                  </a:cubicBezTo>
                  <a:cubicBezTo>
                    <a:pt x="19180" y="12918"/>
                    <a:pt x="19302" y="12918"/>
                    <a:pt x="19454" y="12858"/>
                  </a:cubicBezTo>
                  <a:cubicBezTo>
                    <a:pt x="19553" y="12801"/>
                    <a:pt x="19665" y="12777"/>
                    <a:pt x="19781" y="12777"/>
                  </a:cubicBezTo>
                  <a:cubicBezTo>
                    <a:pt x="19914" y="12777"/>
                    <a:pt x="20053" y="12809"/>
                    <a:pt x="20183" y="12858"/>
                  </a:cubicBezTo>
                  <a:cubicBezTo>
                    <a:pt x="20214" y="12888"/>
                    <a:pt x="20274" y="12888"/>
                    <a:pt x="20335" y="12918"/>
                  </a:cubicBezTo>
                  <a:cubicBezTo>
                    <a:pt x="20578" y="13070"/>
                    <a:pt x="20821" y="13344"/>
                    <a:pt x="20882" y="13557"/>
                  </a:cubicBezTo>
                  <a:cubicBezTo>
                    <a:pt x="21019" y="13966"/>
                    <a:pt x="20885" y="14965"/>
                    <a:pt x="20173" y="14965"/>
                  </a:cubicBezTo>
                  <a:cubicBezTo>
                    <a:pt x="20093" y="14965"/>
                    <a:pt x="20005" y="14952"/>
                    <a:pt x="19910" y="14925"/>
                  </a:cubicBezTo>
                  <a:cubicBezTo>
                    <a:pt x="19818" y="14894"/>
                    <a:pt x="19788" y="14894"/>
                    <a:pt x="19758" y="14864"/>
                  </a:cubicBezTo>
                  <a:cubicBezTo>
                    <a:pt x="19484" y="14712"/>
                    <a:pt x="19332" y="14469"/>
                    <a:pt x="19180" y="14256"/>
                  </a:cubicBezTo>
                  <a:cubicBezTo>
                    <a:pt x="19028" y="14013"/>
                    <a:pt x="18876" y="13800"/>
                    <a:pt x="18451" y="13618"/>
                  </a:cubicBezTo>
                  <a:cubicBezTo>
                    <a:pt x="18276" y="13587"/>
                    <a:pt x="18050" y="13568"/>
                    <a:pt x="17807" y="13568"/>
                  </a:cubicBezTo>
                  <a:cubicBezTo>
                    <a:pt x="17079" y="13568"/>
                    <a:pt x="16201" y="13739"/>
                    <a:pt x="16110" y="14286"/>
                  </a:cubicBezTo>
                  <a:cubicBezTo>
                    <a:pt x="15989" y="15016"/>
                    <a:pt x="17478" y="15229"/>
                    <a:pt x="17478" y="16049"/>
                  </a:cubicBezTo>
                  <a:cubicBezTo>
                    <a:pt x="17478" y="16624"/>
                    <a:pt x="17365" y="17357"/>
                    <a:pt x="16850" y="17357"/>
                  </a:cubicBezTo>
                  <a:cubicBezTo>
                    <a:pt x="16767" y="17357"/>
                    <a:pt x="16672" y="17338"/>
                    <a:pt x="16566" y="17295"/>
                  </a:cubicBezTo>
                  <a:cubicBezTo>
                    <a:pt x="15806" y="16809"/>
                    <a:pt x="15168" y="16414"/>
                    <a:pt x="14773" y="15593"/>
                  </a:cubicBezTo>
                  <a:cubicBezTo>
                    <a:pt x="14712" y="15350"/>
                    <a:pt x="14590" y="15229"/>
                    <a:pt x="14438" y="15168"/>
                  </a:cubicBezTo>
                  <a:cubicBezTo>
                    <a:pt x="14375" y="15147"/>
                    <a:pt x="14308" y="15138"/>
                    <a:pt x="14238" y="15138"/>
                  </a:cubicBezTo>
                  <a:cubicBezTo>
                    <a:pt x="13990" y="15138"/>
                    <a:pt x="13692" y="15242"/>
                    <a:pt x="13296" y="15242"/>
                  </a:cubicBezTo>
                  <a:cubicBezTo>
                    <a:pt x="13162" y="15242"/>
                    <a:pt x="13016" y="15230"/>
                    <a:pt x="12858" y="15198"/>
                  </a:cubicBezTo>
                  <a:cubicBezTo>
                    <a:pt x="12736" y="15198"/>
                    <a:pt x="12615" y="15168"/>
                    <a:pt x="12493" y="15137"/>
                  </a:cubicBezTo>
                  <a:cubicBezTo>
                    <a:pt x="12432" y="15077"/>
                    <a:pt x="12311" y="15046"/>
                    <a:pt x="12250" y="15016"/>
                  </a:cubicBezTo>
                  <a:cubicBezTo>
                    <a:pt x="11520" y="14621"/>
                    <a:pt x="11034" y="13830"/>
                    <a:pt x="10973" y="13405"/>
                  </a:cubicBezTo>
                  <a:cubicBezTo>
                    <a:pt x="10943" y="13010"/>
                    <a:pt x="11034" y="11885"/>
                    <a:pt x="9970" y="11277"/>
                  </a:cubicBezTo>
                  <a:cubicBezTo>
                    <a:pt x="9879" y="11216"/>
                    <a:pt x="9757" y="11186"/>
                    <a:pt x="9666" y="11125"/>
                  </a:cubicBezTo>
                  <a:lnTo>
                    <a:pt x="9301" y="11034"/>
                  </a:lnTo>
                  <a:cubicBezTo>
                    <a:pt x="8940" y="10944"/>
                    <a:pt x="8699" y="10912"/>
                    <a:pt x="8531" y="10912"/>
                  </a:cubicBezTo>
                  <a:cubicBezTo>
                    <a:pt x="8140" y="10912"/>
                    <a:pt x="8133" y="11081"/>
                    <a:pt x="7902" y="11081"/>
                  </a:cubicBezTo>
                  <a:cubicBezTo>
                    <a:pt x="7796" y="11081"/>
                    <a:pt x="7644" y="11046"/>
                    <a:pt x="7387" y="10943"/>
                  </a:cubicBezTo>
                  <a:cubicBezTo>
                    <a:pt x="7235" y="10882"/>
                    <a:pt x="7083" y="10791"/>
                    <a:pt x="6870" y="10730"/>
                  </a:cubicBezTo>
                  <a:cubicBezTo>
                    <a:pt x="6809" y="10669"/>
                    <a:pt x="6779" y="10669"/>
                    <a:pt x="6687" y="10639"/>
                  </a:cubicBezTo>
                  <a:cubicBezTo>
                    <a:pt x="6455" y="10548"/>
                    <a:pt x="6262" y="10508"/>
                    <a:pt x="6100" y="10508"/>
                  </a:cubicBezTo>
                  <a:cubicBezTo>
                    <a:pt x="5181" y="10508"/>
                    <a:pt x="5245" y="11769"/>
                    <a:pt x="4651" y="11976"/>
                  </a:cubicBezTo>
                  <a:cubicBezTo>
                    <a:pt x="3891" y="12189"/>
                    <a:pt x="2098" y="12584"/>
                    <a:pt x="1611" y="12949"/>
                  </a:cubicBezTo>
                  <a:cubicBezTo>
                    <a:pt x="1095" y="13344"/>
                    <a:pt x="0" y="15016"/>
                    <a:pt x="304" y="16110"/>
                  </a:cubicBezTo>
                  <a:cubicBezTo>
                    <a:pt x="608" y="17204"/>
                    <a:pt x="1186" y="19180"/>
                    <a:pt x="1794" y="19788"/>
                  </a:cubicBezTo>
                  <a:cubicBezTo>
                    <a:pt x="1915" y="19909"/>
                    <a:pt x="2067" y="20031"/>
                    <a:pt x="2219" y="20092"/>
                  </a:cubicBezTo>
                  <a:lnTo>
                    <a:pt x="2432" y="20213"/>
                  </a:lnTo>
                  <a:cubicBezTo>
                    <a:pt x="2686" y="20309"/>
                    <a:pt x="2965" y="20354"/>
                    <a:pt x="3261" y="20354"/>
                  </a:cubicBezTo>
                  <a:cubicBezTo>
                    <a:pt x="3531" y="20354"/>
                    <a:pt x="3814" y="20316"/>
                    <a:pt x="4104" y="20244"/>
                  </a:cubicBezTo>
                  <a:cubicBezTo>
                    <a:pt x="4215" y="20224"/>
                    <a:pt x="4330" y="20213"/>
                    <a:pt x="4443" y="20213"/>
                  </a:cubicBezTo>
                  <a:cubicBezTo>
                    <a:pt x="4668" y="20213"/>
                    <a:pt x="4884" y="20254"/>
                    <a:pt x="5046" y="20335"/>
                  </a:cubicBezTo>
                  <a:lnTo>
                    <a:pt x="5289" y="20457"/>
                  </a:lnTo>
                  <a:cubicBezTo>
                    <a:pt x="5624" y="20639"/>
                    <a:pt x="5867" y="20943"/>
                    <a:pt x="5897" y="21216"/>
                  </a:cubicBezTo>
                  <a:cubicBezTo>
                    <a:pt x="5928" y="21672"/>
                    <a:pt x="6080" y="22767"/>
                    <a:pt x="5046" y="24499"/>
                  </a:cubicBezTo>
                  <a:cubicBezTo>
                    <a:pt x="4043" y="26293"/>
                    <a:pt x="3496" y="27296"/>
                    <a:pt x="3891" y="28055"/>
                  </a:cubicBezTo>
                  <a:cubicBezTo>
                    <a:pt x="4256" y="28815"/>
                    <a:pt x="3010" y="30274"/>
                    <a:pt x="2766" y="30973"/>
                  </a:cubicBezTo>
                  <a:cubicBezTo>
                    <a:pt x="2554" y="31642"/>
                    <a:pt x="1824" y="33527"/>
                    <a:pt x="2766" y="34682"/>
                  </a:cubicBezTo>
                  <a:cubicBezTo>
                    <a:pt x="3283" y="35290"/>
                    <a:pt x="3830" y="35806"/>
                    <a:pt x="4408" y="36110"/>
                  </a:cubicBezTo>
                  <a:cubicBezTo>
                    <a:pt x="4560" y="36171"/>
                    <a:pt x="4742" y="36262"/>
                    <a:pt x="4894" y="36323"/>
                  </a:cubicBezTo>
                  <a:cubicBezTo>
                    <a:pt x="5224" y="36441"/>
                    <a:pt x="5536" y="36486"/>
                    <a:pt x="5801" y="36486"/>
                  </a:cubicBezTo>
                  <a:cubicBezTo>
                    <a:pt x="5878" y="36486"/>
                    <a:pt x="5950" y="36482"/>
                    <a:pt x="6019" y="36475"/>
                  </a:cubicBezTo>
                  <a:cubicBezTo>
                    <a:pt x="6931" y="36323"/>
                    <a:pt x="6991" y="36475"/>
                    <a:pt x="7478" y="36201"/>
                  </a:cubicBezTo>
                  <a:cubicBezTo>
                    <a:pt x="7994" y="35958"/>
                    <a:pt x="8359" y="34439"/>
                    <a:pt x="9089" y="33983"/>
                  </a:cubicBezTo>
                  <a:cubicBezTo>
                    <a:pt x="9818" y="33527"/>
                    <a:pt x="10457" y="34135"/>
                    <a:pt x="11216" y="32828"/>
                  </a:cubicBezTo>
                  <a:cubicBezTo>
                    <a:pt x="11976" y="31551"/>
                    <a:pt x="12311" y="31490"/>
                    <a:pt x="12098" y="30426"/>
                  </a:cubicBezTo>
                  <a:cubicBezTo>
                    <a:pt x="11855" y="29362"/>
                    <a:pt x="11885" y="29150"/>
                    <a:pt x="12736" y="28724"/>
                  </a:cubicBezTo>
                  <a:cubicBezTo>
                    <a:pt x="13380" y="28377"/>
                    <a:pt x="14165" y="27990"/>
                    <a:pt x="14713" y="27990"/>
                  </a:cubicBezTo>
                  <a:cubicBezTo>
                    <a:pt x="14838" y="27990"/>
                    <a:pt x="14951" y="28010"/>
                    <a:pt x="15046" y="28055"/>
                  </a:cubicBezTo>
                  <a:cubicBezTo>
                    <a:pt x="15178" y="28102"/>
                    <a:pt x="15358" y="28141"/>
                    <a:pt x="15567" y="28141"/>
                  </a:cubicBezTo>
                  <a:cubicBezTo>
                    <a:pt x="16033" y="28141"/>
                    <a:pt x="16639" y="27949"/>
                    <a:pt x="17144" y="27235"/>
                  </a:cubicBezTo>
                  <a:cubicBezTo>
                    <a:pt x="17660" y="26475"/>
                    <a:pt x="17812" y="26080"/>
                    <a:pt x="17660" y="25958"/>
                  </a:cubicBezTo>
                  <a:cubicBezTo>
                    <a:pt x="17650" y="25953"/>
                    <a:pt x="17637" y="25951"/>
                    <a:pt x="17620" y="25951"/>
                  </a:cubicBezTo>
                  <a:cubicBezTo>
                    <a:pt x="17537" y="25951"/>
                    <a:pt x="17377" y="26014"/>
                    <a:pt x="17174" y="26141"/>
                  </a:cubicBezTo>
                  <a:cubicBezTo>
                    <a:pt x="16775" y="26415"/>
                    <a:pt x="16621" y="26628"/>
                    <a:pt x="16411" y="26628"/>
                  </a:cubicBezTo>
                  <a:cubicBezTo>
                    <a:pt x="16365" y="26628"/>
                    <a:pt x="16316" y="26618"/>
                    <a:pt x="16262" y="26596"/>
                  </a:cubicBezTo>
                  <a:cubicBezTo>
                    <a:pt x="16141" y="26566"/>
                    <a:pt x="15989" y="26414"/>
                    <a:pt x="15806" y="26171"/>
                  </a:cubicBezTo>
                  <a:cubicBezTo>
                    <a:pt x="15077" y="25381"/>
                    <a:pt x="14834" y="25107"/>
                    <a:pt x="14712" y="24286"/>
                  </a:cubicBezTo>
                  <a:cubicBezTo>
                    <a:pt x="14590" y="23405"/>
                    <a:pt x="14165" y="23557"/>
                    <a:pt x="14682" y="22919"/>
                  </a:cubicBezTo>
                  <a:cubicBezTo>
                    <a:pt x="15198" y="22311"/>
                    <a:pt x="14925" y="20365"/>
                    <a:pt x="14621" y="19575"/>
                  </a:cubicBezTo>
                  <a:cubicBezTo>
                    <a:pt x="14390" y="18855"/>
                    <a:pt x="15389" y="17588"/>
                    <a:pt x="15830" y="17588"/>
                  </a:cubicBezTo>
                  <a:cubicBezTo>
                    <a:pt x="15854" y="17588"/>
                    <a:pt x="15877" y="17591"/>
                    <a:pt x="15897" y="17599"/>
                  </a:cubicBezTo>
                  <a:cubicBezTo>
                    <a:pt x="16201" y="17812"/>
                    <a:pt x="16232" y="18542"/>
                    <a:pt x="15593" y="19636"/>
                  </a:cubicBezTo>
                  <a:cubicBezTo>
                    <a:pt x="14894" y="20761"/>
                    <a:pt x="16232" y="21064"/>
                    <a:pt x="15958" y="21612"/>
                  </a:cubicBezTo>
                  <a:cubicBezTo>
                    <a:pt x="15654" y="22189"/>
                    <a:pt x="14712" y="23435"/>
                    <a:pt x="15685" y="24438"/>
                  </a:cubicBezTo>
                  <a:cubicBezTo>
                    <a:pt x="15958" y="24712"/>
                    <a:pt x="16232" y="24894"/>
                    <a:pt x="16444" y="25046"/>
                  </a:cubicBezTo>
                  <a:lnTo>
                    <a:pt x="16688" y="25168"/>
                  </a:lnTo>
                  <a:cubicBezTo>
                    <a:pt x="16880" y="25239"/>
                    <a:pt x="17069" y="25273"/>
                    <a:pt x="17267" y="25273"/>
                  </a:cubicBezTo>
                  <a:cubicBezTo>
                    <a:pt x="17664" y="25273"/>
                    <a:pt x="18096" y="25137"/>
                    <a:pt x="18663" y="24894"/>
                  </a:cubicBezTo>
                  <a:cubicBezTo>
                    <a:pt x="20001" y="24286"/>
                    <a:pt x="21004" y="23344"/>
                    <a:pt x="20153" y="22463"/>
                  </a:cubicBezTo>
                  <a:cubicBezTo>
                    <a:pt x="19271" y="21581"/>
                    <a:pt x="18238" y="20487"/>
                    <a:pt x="19089" y="20183"/>
                  </a:cubicBezTo>
                  <a:cubicBezTo>
                    <a:pt x="19271" y="20115"/>
                    <a:pt x="19402" y="20080"/>
                    <a:pt x="19508" y="20080"/>
                  </a:cubicBezTo>
                  <a:cubicBezTo>
                    <a:pt x="19543" y="20080"/>
                    <a:pt x="19575" y="20084"/>
                    <a:pt x="19606" y="20092"/>
                  </a:cubicBezTo>
                  <a:cubicBezTo>
                    <a:pt x="19758" y="20213"/>
                    <a:pt x="19758" y="20548"/>
                    <a:pt x="20153" y="21125"/>
                  </a:cubicBezTo>
                  <a:cubicBezTo>
                    <a:pt x="20335" y="21368"/>
                    <a:pt x="20487" y="21520"/>
                    <a:pt x="20669" y="21612"/>
                  </a:cubicBezTo>
                  <a:lnTo>
                    <a:pt x="20913" y="21733"/>
                  </a:lnTo>
                  <a:cubicBezTo>
                    <a:pt x="20943" y="21764"/>
                    <a:pt x="21004" y="21764"/>
                    <a:pt x="21065" y="21824"/>
                  </a:cubicBezTo>
                  <a:cubicBezTo>
                    <a:pt x="21125" y="21855"/>
                    <a:pt x="21156" y="21855"/>
                    <a:pt x="21247" y="21885"/>
                  </a:cubicBezTo>
                  <a:cubicBezTo>
                    <a:pt x="21308" y="21916"/>
                    <a:pt x="21338" y="21916"/>
                    <a:pt x="21399" y="21976"/>
                  </a:cubicBezTo>
                  <a:cubicBezTo>
                    <a:pt x="21460" y="22007"/>
                    <a:pt x="21551" y="22037"/>
                    <a:pt x="21581" y="22128"/>
                  </a:cubicBezTo>
                  <a:cubicBezTo>
                    <a:pt x="21733" y="21672"/>
                    <a:pt x="21885" y="21216"/>
                    <a:pt x="22007" y="20761"/>
                  </a:cubicBezTo>
                  <a:cubicBezTo>
                    <a:pt x="23952" y="13770"/>
                    <a:pt x="23527" y="6687"/>
                    <a:pt x="21277" y="395"/>
                  </a:cubicBezTo>
                  <a:cubicBezTo>
                    <a:pt x="21186" y="304"/>
                    <a:pt x="21125" y="274"/>
                    <a:pt x="21034" y="243"/>
                  </a:cubicBezTo>
                  <a:lnTo>
                    <a:pt x="20821" y="122"/>
                  </a:lnTo>
                  <a:cubicBezTo>
                    <a:pt x="20619" y="41"/>
                    <a:pt x="20376" y="0"/>
                    <a:pt x="20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68"/>
            <p:cNvSpPr/>
            <p:nvPr/>
          </p:nvSpPr>
          <p:spPr>
            <a:xfrm>
              <a:off x="6244725" y="1393800"/>
              <a:ext cx="435450" cy="348025"/>
            </a:xfrm>
            <a:custGeom>
              <a:avLst/>
              <a:gdLst/>
              <a:ahLst/>
              <a:cxnLst/>
              <a:rect l="l" t="t" r="r" b="b"/>
              <a:pathLst>
                <a:path w="17418" h="13921" extrusionOk="0">
                  <a:moveTo>
                    <a:pt x="5152" y="0"/>
                  </a:moveTo>
                  <a:cubicBezTo>
                    <a:pt x="4793" y="0"/>
                    <a:pt x="4498" y="178"/>
                    <a:pt x="4013" y="474"/>
                  </a:cubicBezTo>
                  <a:cubicBezTo>
                    <a:pt x="3755" y="615"/>
                    <a:pt x="3508" y="661"/>
                    <a:pt x="3274" y="661"/>
                  </a:cubicBezTo>
                  <a:cubicBezTo>
                    <a:pt x="2845" y="661"/>
                    <a:pt x="2458" y="507"/>
                    <a:pt x="2122" y="507"/>
                  </a:cubicBezTo>
                  <a:cubicBezTo>
                    <a:pt x="1972" y="507"/>
                    <a:pt x="1832" y="537"/>
                    <a:pt x="1703" y="626"/>
                  </a:cubicBezTo>
                  <a:cubicBezTo>
                    <a:pt x="1125" y="990"/>
                    <a:pt x="1" y="1386"/>
                    <a:pt x="1611" y="2054"/>
                  </a:cubicBezTo>
                  <a:cubicBezTo>
                    <a:pt x="1611" y="2054"/>
                    <a:pt x="1672" y="2085"/>
                    <a:pt x="1703" y="2085"/>
                  </a:cubicBezTo>
                  <a:cubicBezTo>
                    <a:pt x="1733" y="2085"/>
                    <a:pt x="1763" y="2146"/>
                    <a:pt x="1824" y="2146"/>
                  </a:cubicBezTo>
                  <a:cubicBezTo>
                    <a:pt x="2311" y="2328"/>
                    <a:pt x="2645" y="2389"/>
                    <a:pt x="2949" y="2449"/>
                  </a:cubicBezTo>
                  <a:cubicBezTo>
                    <a:pt x="3253" y="2480"/>
                    <a:pt x="3496" y="2480"/>
                    <a:pt x="3678" y="2541"/>
                  </a:cubicBezTo>
                  <a:cubicBezTo>
                    <a:pt x="3891" y="2662"/>
                    <a:pt x="4104" y="2905"/>
                    <a:pt x="4286" y="3513"/>
                  </a:cubicBezTo>
                  <a:cubicBezTo>
                    <a:pt x="4773" y="5064"/>
                    <a:pt x="5381" y="5732"/>
                    <a:pt x="5046" y="6553"/>
                  </a:cubicBezTo>
                  <a:cubicBezTo>
                    <a:pt x="4712" y="7343"/>
                    <a:pt x="4013" y="8225"/>
                    <a:pt x="4286" y="8741"/>
                  </a:cubicBezTo>
                  <a:cubicBezTo>
                    <a:pt x="4499" y="9288"/>
                    <a:pt x="4590" y="9471"/>
                    <a:pt x="4286" y="10140"/>
                  </a:cubicBezTo>
                  <a:cubicBezTo>
                    <a:pt x="3952" y="10839"/>
                    <a:pt x="3374" y="11355"/>
                    <a:pt x="4560" y="12845"/>
                  </a:cubicBezTo>
                  <a:cubicBezTo>
                    <a:pt x="4925" y="13331"/>
                    <a:pt x="5320" y="13635"/>
                    <a:pt x="5654" y="13787"/>
                  </a:cubicBezTo>
                  <a:cubicBezTo>
                    <a:pt x="5654" y="13848"/>
                    <a:pt x="5685" y="13848"/>
                    <a:pt x="5685" y="13848"/>
                  </a:cubicBezTo>
                  <a:cubicBezTo>
                    <a:pt x="5834" y="13898"/>
                    <a:pt x="5977" y="13921"/>
                    <a:pt x="6110" y="13921"/>
                  </a:cubicBezTo>
                  <a:cubicBezTo>
                    <a:pt x="6546" y="13921"/>
                    <a:pt x="6882" y="13673"/>
                    <a:pt x="7022" y="13301"/>
                  </a:cubicBezTo>
                  <a:cubicBezTo>
                    <a:pt x="7295" y="12602"/>
                    <a:pt x="7782" y="11751"/>
                    <a:pt x="8754" y="11507"/>
                  </a:cubicBezTo>
                  <a:cubicBezTo>
                    <a:pt x="9478" y="11358"/>
                    <a:pt x="9833" y="10921"/>
                    <a:pt x="10307" y="10921"/>
                  </a:cubicBezTo>
                  <a:cubicBezTo>
                    <a:pt x="10410" y="10921"/>
                    <a:pt x="10519" y="10942"/>
                    <a:pt x="10639" y="10991"/>
                  </a:cubicBezTo>
                  <a:cubicBezTo>
                    <a:pt x="10730" y="11021"/>
                    <a:pt x="10821" y="11082"/>
                    <a:pt x="10882" y="11143"/>
                  </a:cubicBezTo>
                  <a:cubicBezTo>
                    <a:pt x="11095" y="11295"/>
                    <a:pt x="11308" y="11416"/>
                    <a:pt x="11490" y="11477"/>
                  </a:cubicBezTo>
                  <a:cubicBezTo>
                    <a:pt x="11490" y="11477"/>
                    <a:pt x="11551" y="11507"/>
                    <a:pt x="11581" y="11507"/>
                  </a:cubicBezTo>
                  <a:cubicBezTo>
                    <a:pt x="11804" y="11601"/>
                    <a:pt x="12032" y="11654"/>
                    <a:pt x="12250" y="11654"/>
                  </a:cubicBezTo>
                  <a:cubicBezTo>
                    <a:pt x="12597" y="11654"/>
                    <a:pt x="12919" y="11520"/>
                    <a:pt x="13162" y="11203"/>
                  </a:cubicBezTo>
                  <a:cubicBezTo>
                    <a:pt x="13739" y="10565"/>
                    <a:pt x="13405" y="9775"/>
                    <a:pt x="13770" y="9501"/>
                  </a:cubicBezTo>
                  <a:cubicBezTo>
                    <a:pt x="14165" y="9228"/>
                    <a:pt x="15350" y="8741"/>
                    <a:pt x="15229" y="8164"/>
                  </a:cubicBezTo>
                  <a:cubicBezTo>
                    <a:pt x="15107" y="7617"/>
                    <a:pt x="13983" y="7343"/>
                    <a:pt x="15107" y="6766"/>
                  </a:cubicBezTo>
                  <a:cubicBezTo>
                    <a:pt x="16201" y="6188"/>
                    <a:pt x="17356" y="6097"/>
                    <a:pt x="17387" y="5702"/>
                  </a:cubicBezTo>
                  <a:cubicBezTo>
                    <a:pt x="17417" y="5337"/>
                    <a:pt x="17022" y="4912"/>
                    <a:pt x="15958" y="4243"/>
                  </a:cubicBezTo>
                  <a:cubicBezTo>
                    <a:pt x="14894" y="3513"/>
                    <a:pt x="15046" y="3057"/>
                    <a:pt x="14378" y="2510"/>
                  </a:cubicBezTo>
                  <a:cubicBezTo>
                    <a:pt x="13891" y="2146"/>
                    <a:pt x="12858" y="1598"/>
                    <a:pt x="12068" y="1264"/>
                  </a:cubicBezTo>
                  <a:cubicBezTo>
                    <a:pt x="11916" y="1203"/>
                    <a:pt x="11794" y="1142"/>
                    <a:pt x="11703" y="1112"/>
                  </a:cubicBezTo>
                  <a:cubicBezTo>
                    <a:pt x="11607" y="1074"/>
                    <a:pt x="11511" y="1035"/>
                    <a:pt x="11461" y="1035"/>
                  </a:cubicBezTo>
                  <a:cubicBezTo>
                    <a:pt x="11432" y="1035"/>
                    <a:pt x="11418" y="1048"/>
                    <a:pt x="11429" y="1082"/>
                  </a:cubicBezTo>
                  <a:cubicBezTo>
                    <a:pt x="11299" y="1042"/>
                    <a:pt x="11160" y="1026"/>
                    <a:pt x="11016" y="1026"/>
                  </a:cubicBezTo>
                  <a:cubicBezTo>
                    <a:pt x="10412" y="1026"/>
                    <a:pt x="9716" y="1308"/>
                    <a:pt x="9205" y="1308"/>
                  </a:cubicBezTo>
                  <a:cubicBezTo>
                    <a:pt x="9096" y="1308"/>
                    <a:pt x="8996" y="1295"/>
                    <a:pt x="8906" y="1264"/>
                  </a:cubicBezTo>
                  <a:cubicBezTo>
                    <a:pt x="8876" y="1264"/>
                    <a:pt x="8876" y="1234"/>
                    <a:pt x="8846" y="1234"/>
                  </a:cubicBezTo>
                  <a:cubicBezTo>
                    <a:pt x="8835" y="1234"/>
                    <a:pt x="8760" y="1245"/>
                    <a:pt x="8627" y="1245"/>
                  </a:cubicBezTo>
                  <a:cubicBezTo>
                    <a:pt x="8384" y="1245"/>
                    <a:pt x="7946" y="1207"/>
                    <a:pt x="7356" y="990"/>
                  </a:cubicBezTo>
                  <a:cubicBezTo>
                    <a:pt x="7326" y="960"/>
                    <a:pt x="7235" y="960"/>
                    <a:pt x="7204" y="930"/>
                  </a:cubicBezTo>
                  <a:cubicBezTo>
                    <a:pt x="7022" y="808"/>
                    <a:pt x="6779" y="717"/>
                    <a:pt x="6566" y="565"/>
                  </a:cubicBezTo>
                  <a:cubicBezTo>
                    <a:pt x="6262" y="383"/>
                    <a:pt x="6019" y="231"/>
                    <a:pt x="5806" y="170"/>
                  </a:cubicBezTo>
                  <a:cubicBezTo>
                    <a:pt x="5776" y="170"/>
                    <a:pt x="5715" y="109"/>
                    <a:pt x="5685" y="109"/>
                  </a:cubicBezTo>
                  <a:cubicBezTo>
                    <a:pt x="5480" y="35"/>
                    <a:pt x="5310" y="0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68"/>
            <p:cNvSpPr/>
            <p:nvPr/>
          </p:nvSpPr>
          <p:spPr>
            <a:xfrm>
              <a:off x="6117075" y="1325200"/>
              <a:ext cx="192275" cy="100850"/>
            </a:xfrm>
            <a:custGeom>
              <a:avLst/>
              <a:gdLst/>
              <a:ahLst/>
              <a:cxnLst/>
              <a:rect l="l" t="t" r="r" b="b"/>
              <a:pathLst>
                <a:path w="7691" h="4034" extrusionOk="0">
                  <a:moveTo>
                    <a:pt x="3478" y="0"/>
                  </a:moveTo>
                  <a:cubicBezTo>
                    <a:pt x="3281" y="0"/>
                    <a:pt x="3084" y="43"/>
                    <a:pt x="2888" y="148"/>
                  </a:cubicBezTo>
                  <a:cubicBezTo>
                    <a:pt x="2097" y="513"/>
                    <a:pt x="1216" y="391"/>
                    <a:pt x="851" y="1120"/>
                  </a:cubicBezTo>
                  <a:cubicBezTo>
                    <a:pt x="456" y="1850"/>
                    <a:pt x="0" y="2975"/>
                    <a:pt x="1064" y="3552"/>
                  </a:cubicBezTo>
                  <a:cubicBezTo>
                    <a:pt x="1246" y="3674"/>
                    <a:pt x="1398" y="3734"/>
                    <a:pt x="1611" y="3826"/>
                  </a:cubicBezTo>
                  <a:cubicBezTo>
                    <a:pt x="1672" y="3826"/>
                    <a:pt x="1702" y="3856"/>
                    <a:pt x="1763" y="3856"/>
                  </a:cubicBezTo>
                  <a:cubicBezTo>
                    <a:pt x="2059" y="3972"/>
                    <a:pt x="2333" y="4033"/>
                    <a:pt x="2594" y="4033"/>
                  </a:cubicBezTo>
                  <a:cubicBezTo>
                    <a:pt x="2951" y="4033"/>
                    <a:pt x="3284" y="3919"/>
                    <a:pt x="3617" y="3674"/>
                  </a:cubicBezTo>
                  <a:cubicBezTo>
                    <a:pt x="4377" y="3096"/>
                    <a:pt x="4255" y="2610"/>
                    <a:pt x="4255" y="2579"/>
                  </a:cubicBezTo>
                  <a:cubicBezTo>
                    <a:pt x="4255" y="2524"/>
                    <a:pt x="4102" y="1957"/>
                    <a:pt x="4709" y="1957"/>
                  </a:cubicBezTo>
                  <a:cubicBezTo>
                    <a:pt x="4764" y="1957"/>
                    <a:pt x="4826" y="1961"/>
                    <a:pt x="4894" y="1972"/>
                  </a:cubicBezTo>
                  <a:cubicBezTo>
                    <a:pt x="5107" y="2002"/>
                    <a:pt x="5258" y="2032"/>
                    <a:pt x="5350" y="2063"/>
                  </a:cubicBezTo>
                  <a:cubicBezTo>
                    <a:pt x="5410" y="2124"/>
                    <a:pt x="5410" y="2124"/>
                    <a:pt x="5441" y="2124"/>
                  </a:cubicBezTo>
                  <a:cubicBezTo>
                    <a:pt x="5471" y="2154"/>
                    <a:pt x="5532" y="2154"/>
                    <a:pt x="5593" y="2184"/>
                  </a:cubicBezTo>
                  <a:cubicBezTo>
                    <a:pt x="5623" y="2215"/>
                    <a:pt x="5684" y="2215"/>
                    <a:pt x="5745" y="2276"/>
                  </a:cubicBezTo>
                  <a:cubicBezTo>
                    <a:pt x="5745" y="2306"/>
                    <a:pt x="5775" y="2306"/>
                    <a:pt x="5775" y="2306"/>
                  </a:cubicBezTo>
                  <a:cubicBezTo>
                    <a:pt x="5881" y="2341"/>
                    <a:pt x="6006" y="2376"/>
                    <a:pt x="6164" y="2376"/>
                  </a:cubicBezTo>
                  <a:cubicBezTo>
                    <a:pt x="6279" y="2376"/>
                    <a:pt x="6411" y="2357"/>
                    <a:pt x="6566" y="2306"/>
                  </a:cubicBezTo>
                  <a:cubicBezTo>
                    <a:pt x="7447" y="2063"/>
                    <a:pt x="7690" y="1880"/>
                    <a:pt x="7447" y="1698"/>
                  </a:cubicBezTo>
                  <a:cubicBezTo>
                    <a:pt x="7265" y="1546"/>
                    <a:pt x="6626" y="1120"/>
                    <a:pt x="5897" y="817"/>
                  </a:cubicBezTo>
                  <a:cubicBezTo>
                    <a:pt x="5806" y="786"/>
                    <a:pt x="5714" y="756"/>
                    <a:pt x="5623" y="695"/>
                  </a:cubicBezTo>
                  <a:cubicBezTo>
                    <a:pt x="5502" y="665"/>
                    <a:pt x="5410" y="634"/>
                    <a:pt x="5319" y="604"/>
                  </a:cubicBezTo>
                  <a:cubicBezTo>
                    <a:pt x="5198" y="543"/>
                    <a:pt x="5137" y="513"/>
                    <a:pt x="5015" y="482"/>
                  </a:cubicBezTo>
                  <a:cubicBezTo>
                    <a:pt x="4894" y="452"/>
                    <a:pt x="4742" y="361"/>
                    <a:pt x="4651" y="330"/>
                  </a:cubicBezTo>
                  <a:cubicBezTo>
                    <a:pt x="4529" y="300"/>
                    <a:pt x="4377" y="209"/>
                    <a:pt x="4255" y="178"/>
                  </a:cubicBezTo>
                  <a:cubicBezTo>
                    <a:pt x="3996" y="74"/>
                    <a:pt x="3737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68"/>
            <p:cNvSpPr/>
            <p:nvPr/>
          </p:nvSpPr>
          <p:spPr>
            <a:xfrm>
              <a:off x="6102625" y="1426900"/>
              <a:ext cx="161875" cy="200650"/>
            </a:xfrm>
            <a:custGeom>
              <a:avLst/>
              <a:gdLst/>
              <a:ahLst/>
              <a:cxnLst/>
              <a:rect l="l" t="t" r="r" b="b"/>
              <a:pathLst>
                <a:path w="6475" h="8026" extrusionOk="0">
                  <a:moveTo>
                    <a:pt x="1490" y="1"/>
                  </a:moveTo>
                  <a:cubicBezTo>
                    <a:pt x="426" y="305"/>
                    <a:pt x="365" y="1"/>
                    <a:pt x="304" y="639"/>
                  </a:cubicBezTo>
                  <a:cubicBezTo>
                    <a:pt x="274" y="1217"/>
                    <a:pt x="1" y="2159"/>
                    <a:pt x="1034" y="2584"/>
                  </a:cubicBezTo>
                  <a:cubicBezTo>
                    <a:pt x="1034" y="2645"/>
                    <a:pt x="1064" y="2645"/>
                    <a:pt x="1064" y="2645"/>
                  </a:cubicBezTo>
                  <a:cubicBezTo>
                    <a:pt x="1125" y="2645"/>
                    <a:pt x="1156" y="2676"/>
                    <a:pt x="1186" y="2676"/>
                  </a:cubicBezTo>
                  <a:cubicBezTo>
                    <a:pt x="1368" y="2767"/>
                    <a:pt x="1520" y="2828"/>
                    <a:pt x="1672" y="2858"/>
                  </a:cubicBezTo>
                  <a:cubicBezTo>
                    <a:pt x="1824" y="2949"/>
                    <a:pt x="1946" y="2980"/>
                    <a:pt x="2067" y="3010"/>
                  </a:cubicBezTo>
                  <a:cubicBezTo>
                    <a:pt x="2098" y="3010"/>
                    <a:pt x="2128" y="3071"/>
                    <a:pt x="2189" y="3071"/>
                  </a:cubicBezTo>
                  <a:cubicBezTo>
                    <a:pt x="2463" y="3223"/>
                    <a:pt x="2645" y="3314"/>
                    <a:pt x="2706" y="3618"/>
                  </a:cubicBezTo>
                  <a:cubicBezTo>
                    <a:pt x="2858" y="4195"/>
                    <a:pt x="2402" y="4621"/>
                    <a:pt x="2584" y="5563"/>
                  </a:cubicBezTo>
                  <a:cubicBezTo>
                    <a:pt x="2736" y="6354"/>
                    <a:pt x="3587" y="7691"/>
                    <a:pt x="4256" y="7995"/>
                  </a:cubicBezTo>
                  <a:lnTo>
                    <a:pt x="4286" y="7995"/>
                  </a:lnTo>
                  <a:cubicBezTo>
                    <a:pt x="4408" y="8025"/>
                    <a:pt x="4499" y="8025"/>
                    <a:pt x="4590" y="8025"/>
                  </a:cubicBezTo>
                  <a:cubicBezTo>
                    <a:pt x="5320" y="7934"/>
                    <a:pt x="4712" y="6749"/>
                    <a:pt x="5046" y="6323"/>
                  </a:cubicBezTo>
                  <a:cubicBezTo>
                    <a:pt x="5411" y="5898"/>
                    <a:pt x="5988" y="6202"/>
                    <a:pt x="6049" y="5594"/>
                  </a:cubicBezTo>
                  <a:cubicBezTo>
                    <a:pt x="6110" y="4986"/>
                    <a:pt x="6475" y="5381"/>
                    <a:pt x="5776" y="4226"/>
                  </a:cubicBezTo>
                  <a:cubicBezTo>
                    <a:pt x="5107" y="3132"/>
                    <a:pt x="5229" y="2615"/>
                    <a:pt x="4864" y="1885"/>
                  </a:cubicBezTo>
                  <a:cubicBezTo>
                    <a:pt x="4651" y="1460"/>
                    <a:pt x="4347" y="1125"/>
                    <a:pt x="4043" y="1004"/>
                  </a:cubicBezTo>
                  <a:lnTo>
                    <a:pt x="4013" y="1004"/>
                  </a:lnTo>
                  <a:cubicBezTo>
                    <a:pt x="3937" y="974"/>
                    <a:pt x="3846" y="958"/>
                    <a:pt x="3762" y="958"/>
                  </a:cubicBezTo>
                  <a:cubicBezTo>
                    <a:pt x="3678" y="958"/>
                    <a:pt x="3602" y="974"/>
                    <a:pt x="3557" y="1004"/>
                  </a:cubicBezTo>
                  <a:cubicBezTo>
                    <a:pt x="3557" y="1004"/>
                    <a:pt x="3131" y="518"/>
                    <a:pt x="2523" y="244"/>
                  </a:cubicBezTo>
                  <a:cubicBezTo>
                    <a:pt x="2493" y="244"/>
                    <a:pt x="2493" y="214"/>
                    <a:pt x="2432" y="214"/>
                  </a:cubicBezTo>
                  <a:cubicBezTo>
                    <a:pt x="2189" y="92"/>
                    <a:pt x="1824" y="62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68"/>
            <p:cNvSpPr/>
            <p:nvPr/>
          </p:nvSpPr>
          <p:spPr>
            <a:xfrm>
              <a:off x="5550950" y="1285575"/>
              <a:ext cx="715075" cy="1422075"/>
            </a:xfrm>
            <a:custGeom>
              <a:avLst/>
              <a:gdLst/>
              <a:ahLst/>
              <a:cxnLst/>
              <a:rect l="l" t="t" r="r" b="b"/>
              <a:pathLst>
                <a:path w="28603" h="56883" extrusionOk="0">
                  <a:moveTo>
                    <a:pt x="6809" y="0"/>
                  </a:moveTo>
                  <a:cubicBezTo>
                    <a:pt x="4347" y="1429"/>
                    <a:pt x="2067" y="3161"/>
                    <a:pt x="0" y="5168"/>
                  </a:cubicBezTo>
                  <a:cubicBezTo>
                    <a:pt x="190" y="5204"/>
                    <a:pt x="391" y="5221"/>
                    <a:pt x="597" y="5221"/>
                  </a:cubicBezTo>
                  <a:cubicBezTo>
                    <a:pt x="1249" y="5221"/>
                    <a:pt x="1960" y="5049"/>
                    <a:pt x="2584" y="4772"/>
                  </a:cubicBezTo>
                  <a:cubicBezTo>
                    <a:pt x="3063" y="4533"/>
                    <a:pt x="3523" y="4419"/>
                    <a:pt x="3969" y="4419"/>
                  </a:cubicBezTo>
                  <a:cubicBezTo>
                    <a:pt x="4315" y="4419"/>
                    <a:pt x="4653" y="4488"/>
                    <a:pt x="4985" y="4620"/>
                  </a:cubicBezTo>
                  <a:cubicBezTo>
                    <a:pt x="5623" y="4924"/>
                    <a:pt x="6201" y="5441"/>
                    <a:pt x="6566" y="6201"/>
                  </a:cubicBezTo>
                  <a:cubicBezTo>
                    <a:pt x="7386" y="7812"/>
                    <a:pt x="8450" y="9514"/>
                    <a:pt x="9271" y="11247"/>
                  </a:cubicBezTo>
                  <a:cubicBezTo>
                    <a:pt x="10061" y="13010"/>
                    <a:pt x="8329" y="14225"/>
                    <a:pt x="7143" y="16232"/>
                  </a:cubicBezTo>
                  <a:cubicBezTo>
                    <a:pt x="5958" y="18207"/>
                    <a:pt x="5471" y="20730"/>
                    <a:pt x="7903" y="23162"/>
                  </a:cubicBezTo>
                  <a:cubicBezTo>
                    <a:pt x="7910" y="23164"/>
                    <a:pt x="7917" y="23165"/>
                    <a:pt x="7924" y="23165"/>
                  </a:cubicBezTo>
                  <a:cubicBezTo>
                    <a:pt x="8018" y="23165"/>
                    <a:pt x="8148" y="22939"/>
                    <a:pt x="7782" y="21277"/>
                  </a:cubicBezTo>
                  <a:cubicBezTo>
                    <a:pt x="7460" y="19748"/>
                    <a:pt x="7753" y="19213"/>
                    <a:pt x="8098" y="19213"/>
                  </a:cubicBezTo>
                  <a:cubicBezTo>
                    <a:pt x="8144" y="19213"/>
                    <a:pt x="8191" y="19223"/>
                    <a:pt x="8237" y="19241"/>
                  </a:cubicBezTo>
                  <a:cubicBezTo>
                    <a:pt x="8359" y="19271"/>
                    <a:pt x="8481" y="19393"/>
                    <a:pt x="8541" y="19514"/>
                  </a:cubicBezTo>
                  <a:cubicBezTo>
                    <a:pt x="8937" y="20061"/>
                    <a:pt x="10730" y="24074"/>
                    <a:pt x="10335" y="24833"/>
                  </a:cubicBezTo>
                  <a:cubicBezTo>
                    <a:pt x="9970" y="25593"/>
                    <a:pt x="9149" y="28025"/>
                    <a:pt x="10456" y="28694"/>
                  </a:cubicBezTo>
                  <a:cubicBezTo>
                    <a:pt x="11733" y="29393"/>
                    <a:pt x="13070" y="31581"/>
                    <a:pt x="13405" y="33435"/>
                  </a:cubicBezTo>
                  <a:cubicBezTo>
                    <a:pt x="13344" y="33496"/>
                    <a:pt x="11824" y="34013"/>
                    <a:pt x="11520" y="35016"/>
                  </a:cubicBezTo>
                  <a:cubicBezTo>
                    <a:pt x="11216" y="35989"/>
                    <a:pt x="9271" y="38846"/>
                    <a:pt x="10456" y="40396"/>
                  </a:cubicBezTo>
                  <a:cubicBezTo>
                    <a:pt x="11642" y="41946"/>
                    <a:pt x="12250" y="41946"/>
                    <a:pt x="11186" y="43922"/>
                  </a:cubicBezTo>
                  <a:cubicBezTo>
                    <a:pt x="10152" y="45958"/>
                    <a:pt x="9666" y="49028"/>
                    <a:pt x="8511" y="49606"/>
                  </a:cubicBezTo>
                  <a:cubicBezTo>
                    <a:pt x="7386" y="50123"/>
                    <a:pt x="7569" y="49697"/>
                    <a:pt x="6535" y="51946"/>
                  </a:cubicBezTo>
                  <a:cubicBezTo>
                    <a:pt x="6505" y="52068"/>
                    <a:pt x="5623" y="53952"/>
                    <a:pt x="6353" y="54712"/>
                  </a:cubicBezTo>
                  <a:cubicBezTo>
                    <a:pt x="6930" y="55381"/>
                    <a:pt x="7934" y="56506"/>
                    <a:pt x="8693" y="56810"/>
                  </a:cubicBezTo>
                  <a:cubicBezTo>
                    <a:pt x="8777" y="56860"/>
                    <a:pt x="8861" y="56882"/>
                    <a:pt x="8939" y="56882"/>
                  </a:cubicBezTo>
                  <a:cubicBezTo>
                    <a:pt x="9004" y="56882"/>
                    <a:pt x="9064" y="56867"/>
                    <a:pt x="9119" y="56840"/>
                  </a:cubicBezTo>
                  <a:cubicBezTo>
                    <a:pt x="9757" y="56597"/>
                    <a:pt x="8085" y="54621"/>
                    <a:pt x="8997" y="53436"/>
                  </a:cubicBezTo>
                  <a:cubicBezTo>
                    <a:pt x="9909" y="52250"/>
                    <a:pt x="14073" y="51642"/>
                    <a:pt x="14621" y="50579"/>
                  </a:cubicBezTo>
                  <a:cubicBezTo>
                    <a:pt x="15198" y="49515"/>
                    <a:pt x="16292" y="48481"/>
                    <a:pt x="17660" y="48086"/>
                  </a:cubicBezTo>
                  <a:cubicBezTo>
                    <a:pt x="17801" y="48030"/>
                    <a:pt x="17930" y="48006"/>
                    <a:pt x="18045" y="48006"/>
                  </a:cubicBezTo>
                  <a:cubicBezTo>
                    <a:pt x="18177" y="48006"/>
                    <a:pt x="18292" y="48037"/>
                    <a:pt x="18390" y="48086"/>
                  </a:cubicBezTo>
                  <a:cubicBezTo>
                    <a:pt x="18542" y="48147"/>
                    <a:pt x="18663" y="48208"/>
                    <a:pt x="18785" y="48329"/>
                  </a:cubicBezTo>
                  <a:cubicBezTo>
                    <a:pt x="18846" y="48451"/>
                    <a:pt x="18967" y="48512"/>
                    <a:pt x="19119" y="48603"/>
                  </a:cubicBezTo>
                  <a:cubicBezTo>
                    <a:pt x="19175" y="48619"/>
                    <a:pt x="19236" y="48629"/>
                    <a:pt x="19303" y="48629"/>
                  </a:cubicBezTo>
                  <a:cubicBezTo>
                    <a:pt x="19491" y="48629"/>
                    <a:pt x="19734" y="48553"/>
                    <a:pt x="20092" y="48329"/>
                  </a:cubicBezTo>
                  <a:cubicBezTo>
                    <a:pt x="21551" y="47387"/>
                    <a:pt x="21216" y="45898"/>
                    <a:pt x="22645" y="44955"/>
                  </a:cubicBezTo>
                  <a:cubicBezTo>
                    <a:pt x="24134" y="43983"/>
                    <a:pt x="25077" y="44621"/>
                    <a:pt x="24742" y="42554"/>
                  </a:cubicBezTo>
                  <a:cubicBezTo>
                    <a:pt x="24438" y="40548"/>
                    <a:pt x="23101" y="38998"/>
                    <a:pt x="23253" y="38177"/>
                  </a:cubicBezTo>
                  <a:cubicBezTo>
                    <a:pt x="23405" y="37387"/>
                    <a:pt x="23101" y="36931"/>
                    <a:pt x="21004" y="36019"/>
                  </a:cubicBezTo>
                  <a:cubicBezTo>
                    <a:pt x="19210" y="35259"/>
                    <a:pt x="19666" y="34043"/>
                    <a:pt x="18116" y="33375"/>
                  </a:cubicBezTo>
                  <a:cubicBezTo>
                    <a:pt x="18086" y="33375"/>
                    <a:pt x="18055" y="33314"/>
                    <a:pt x="17994" y="33314"/>
                  </a:cubicBezTo>
                  <a:cubicBezTo>
                    <a:pt x="17751" y="33223"/>
                    <a:pt x="17387" y="33131"/>
                    <a:pt x="17022" y="33071"/>
                  </a:cubicBezTo>
                  <a:cubicBezTo>
                    <a:pt x="16687" y="32979"/>
                    <a:pt x="16323" y="32919"/>
                    <a:pt x="16080" y="32797"/>
                  </a:cubicBezTo>
                  <a:cubicBezTo>
                    <a:pt x="16019" y="32767"/>
                    <a:pt x="15958" y="32767"/>
                    <a:pt x="15928" y="32706"/>
                  </a:cubicBezTo>
                  <a:cubicBezTo>
                    <a:pt x="13952" y="31885"/>
                    <a:pt x="13648" y="30031"/>
                    <a:pt x="13587" y="28876"/>
                  </a:cubicBezTo>
                  <a:cubicBezTo>
                    <a:pt x="13587" y="27751"/>
                    <a:pt x="13192" y="27174"/>
                    <a:pt x="12493" y="26870"/>
                  </a:cubicBezTo>
                  <a:cubicBezTo>
                    <a:pt x="12432" y="26870"/>
                    <a:pt x="12341" y="26840"/>
                    <a:pt x="12219" y="26779"/>
                  </a:cubicBezTo>
                  <a:cubicBezTo>
                    <a:pt x="11617" y="26505"/>
                    <a:pt x="12173" y="24385"/>
                    <a:pt x="13487" y="24385"/>
                  </a:cubicBezTo>
                  <a:cubicBezTo>
                    <a:pt x="13633" y="24385"/>
                    <a:pt x="13788" y="24411"/>
                    <a:pt x="13952" y="24469"/>
                  </a:cubicBezTo>
                  <a:cubicBezTo>
                    <a:pt x="14560" y="24712"/>
                    <a:pt x="15046" y="25198"/>
                    <a:pt x="15472" y="25624"/>
                  </a:cubicBezTo>
                  <a:cubicBezTo>
                    <a:pt x="15867" y="26019"/>
                    <a:pt x="16232" y="26444"/>
                    <a:pt x="16535" y="26566"/>
                  </a:cubicBezTo>
                  <a:cubicBezTo>
                    <a:pt x="16576" y="26566"/>
                    <a:pt x="16630" y="26580"/>
                    <a:pt x="16680" y="26580"/>
                  </a:cubicBezTo>
                  <a:cubicBezTo>
                    <a:pt x="16704" y="26580"/>
                    <a:pt x="16728" y="26576"/>
                    <a:pt x="16748" y="26566"/>
                  </a:cubicBezTo>
                  <a:cubicBezTo>
                    <a:pt x="17356" y="26384"/>
                    <a:pt x="15654" y="25320"/>
                    <a:pt x="16687" y="24165"/>
                  </a:cubicBezTo>
                  <a:cubicBezTo>
                    <a:pt x="17721" y="23040"/>
                    <a:pt x="17508" y="23587"/>
                    <a:pt x="18815" y="22919"/>
                  </a:cubicBezTo>
                  <a:cubicBezTo>
                    <a:pt x="20092" y="22189"/>
                    <a:pt x="19089" y="22159"/>
                    <a:pt x="20183" y="21581"/>
                  </a:cubicBezTo>
                  <a:cubicBezTo>
                    <a:pt x="21277" y="21004"/>
                    <a:pt x="22037" y="20001"/>
                    <a:pt x="23435" y="19332"/>
                  </a:cubicBezTo>
                  <a:cubicBezTo>
                    <a:pt x="23577" y="19261"/>
                    <a:pt x="23712" y="19236"/>
                    <a:pt x="23840" y="19236"/>
                  </a:cubicBezTo>
                  <a:cubicBezTo>
                    <a:pt x="23987" y="19236"/>
                    <a:pt x="24126" y="19269"/>
                    <a:pt x="24256" y="19301"/>
                  </a:cubicBezTo>
                  <a:cubicBezTo>
                    <a:pt x="24469" y="19393"/>
                    <a:pt x="24621" y="19575"/>
                    <a:pt x="24803" y="19727"/>
                  </a:cubicBezTo>
                  <a:cubicBezTo>
                    <a:pt x="25016" y="19879"/>
                    <a:pt x="25168" y="20031"/>
                    <a:pt x="25381" y="20153"/>
                  </a:cubicBezTo>
                  <a:cubicBezTo>
                    <a:pt x="25458" y="20178"/>
                    <a:pt x="25541" y="20195"/>
                    <a:pt x="25631" y="20195"/>
                  </a:cubicBezTo>
                  <a:cubicBezTo>
                    <a:pt x="25857" y="20195"/>
                    <a:pt x="26127" y="20092"/>
                    <a:pt x="26475" y="19788"/>
                  </a:cubicBezTo>
                  <a:cubicBezTo>
                    <a:pt x="28055" y="18481"/>
                    <a:pt x="28603" y="16353"/>
                    <a:pt x="26779" y="15228"/>
                  </a:cubicBezTo>
                  <a:cubicBezTo>
                    <a:pt x="26019" y="14773"/>
                    <a:pt x="25350" y="14286"/>
                    <a:pt x="24651" y="14013"/>
                  </a:cubicBezTo>
                  <a:cubicBezTo>
                    <a:pt x="24621" y="13982"/>
                    <a:pt x="24560" y="13982"/>
                    <a:pt x="24499" y="13952"/>
                  </a:cubicBezTo>
                  <a:cubicBezTo>
                    <a:pt x="24176" y="13833"/>
                    <a:pt x="23869" y="13761"/>
                    <a:pt x="23579" y="13761"/>
                  </a:cubicBezTo>
                  <a:cubicBezTo>
                    <a:pt x="23051" y="13761"/>
                    <a:pt x="22582" y="14003"/>
                    <a:pt x="22189" y="14651"/>
                  </a:cubicBezTo>
                  <a:cubicBezTo>
                    <a:pt x="21532" y="15691"/>
                    <a:pt x="21023" y="16189"/>
                    <a:pt x="20618" y="16189"/>
                  </a:cubicBezTo>
                  <a:cubicBezTo>
                    <a:pt x="20573" y="16189"/>
                    <a:pt x="20529" y="16183"/>
                    <a:pt x="20487" y="16171"/>
                  </a:cubicBezTo>
                  <a:cubicBezTo>
                    <a:pt x="20244" y="16080"/>
                    <a:pt x="20092" y="15806"/>
                    <a:pt x="19940" y="15411"/>
                  </a:cubicBezTo>
                  <a:cubicBezTo>
                    <a:pt x="19484" y="14073"/>
                    <a:pt x="16535" y="11672"/>
                    <a:pt x="19150" y="10760"/>
                  </a:cubicBezTo>
                  <a:cubicBezTo>
                    <a:pt x="21764" y="9848"/>
                    <a:pt x="22584" y="10487"/>
                    <a:pt x="22189" y="8906"/>
                  </a:cubicBezTo>
                  <a:cubicBezTo>
                    <a:pt x="21885" y="7660"/>
                    <a:pt x="21460" y="6049"/>
                    <a:pt x="21216" y="5927"/>
                  </a:cubicBezTo>
                  <a:cubicBezTo>
                    <a:pt x="21207" y="5924"/>
                    <a:pt x="21198" y="5923"/>
                    <a:pt x="21189" y="5923"/>
                  </a:cubicBezTo>
                  <a:cubicBezTo>
                    <a:pt x="21113" y="5923"/>
                    <a:pt x="21058" y="6040"/>
                    <a:pt x="21004" y="6231"/>
                  </a:cubicBezTo>
                  <a:cubicBezTo>
                    <a:pt x="20851" y="7119"/>
                    <a:pt x="20614" y="8156"/>
                    <a:pt x="19762" y="8156"/>
                  </a:cubicBezTo>
                  <a:cubicBezTo>
                    <a:pt x="19594" y="8156"/>
                    <a:pt x="19401" y="8115"/>
                    <a:pt x="19180" y="8025"/>
                  </a:cubicBezTo>
                  <a:cubicBezTo>
                    <a:pt x="17873" y="7386"/>
                    <a:pt x="16019" y="6809"/>
                    <a:pt x="15684" y="5867"/>
                  </a:cubicBezTo>
                  <a:cubicBezTo>
                    <a:pt x="15380" y="4985"/>
                    <a:pt x="14681" y="3891"/>
                    <a:pt x="13800" y="3557"/>
                  </a:cubicBezTo>
                  <a:cubicBezTo>
                    <a:pt x="13557" y="3465"/>
                    <a:pt x="13253" y="3344"/>
                    <a:pt x="12766" y="3161"/>
                  </a:cubicBezTo>
                  <a:cubicBezTo>
                    <a:pt x="12736" y="3131"/>
                    <a:pt x="12645" y="3131"/>
                    <a:pt x="12584" y="3101"/>
                  </a:cubicBezTo>
                  <a:cubicBezTo>
                    <a:pt x="11939" y="2852"/>
                    <a:pt x="11233" y="2604"/>
                    <a:pt x="10830" y="2604"/>
                  </a:cubicBezTo>
                  <a:cubicBezTo>
                    <a:pt x="10739" y="2604"/>
                    <a:pt x="10664" y="2617"/>
                    <a:pt x="10608" y="2645"/>
                  </a:cubicBezTo>
                  <a:cubicBezTo>
                    <a:pt x="10245" y="2827"/>
                    <a:pt x="10068" y="3076"/>
                    <a:pt x="9709" y="3076"/>
                  </a:cubicBezTo>
                  <a:cubicBezTo>
                    <a:pt x="9589" y="3076"/>
                    <a:pt x="9447" y="3048"/>
                    <a:pt x="9271" y="2979"/>
                  </a:cubicBezTo>
                  <a:cubicBezTo>
                    <a:pt x="9241" y="2918"/>
                    <a:pt x="8602" y="2098"/>
                    <a:pt x="7569" y="760"/>
                  </a:cubicBezTo>
                  <a:cubicBezTo>
                    <a:pt x="7386" y="547"/>
                    <a:pt x="7113" y="274"/>
                    <a:pt x="6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2376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69"/>
          <p:cNvSpPr/>
          <p:nvPr/>
        </p:nvSpPr>
        <p:spPr>
          <a:xfrm rot="288678" flipH="1">
            <a:off x="-1680222" y="1243249"/>
            <a:ext cx="6211215" cy="635358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9" name="Google Shape;1769;p69"/>
          <p:cNvSpPr/>
          <p:nvPr/>
        </p:nvSpPr>
        <p:spPr>
          <a:xfrm>
            <a:off x="2844300" y="368865"/>
            <a:ext cx="2029736" cy="179039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70" name="Google Shape;1770;p69"/>
          <p:cNvGrpSpPr/>
          <p:nvPr/>
        </p:nvGrpSpPr>
        <p:grpSpPr>
          <a:xfrm>
            <a:off x="950958" y="2702441"/>
            <a:ext cx="3027913" cy="3013779"/>
            <a:chOff x="6762468" y="1386456"/>
            <a:chExt cx="2270935" cy="2260334"/>
          </a:xfrm>
        </p:grpSpPr>
        <p:sp>
          <p:nvSpPr>
            <p:cNvPr id="1771" name="Google Shape;1771;p6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6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6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6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6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6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6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6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6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6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6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6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6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6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3338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Background 7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70"/>
          <p:cNvSpPr/>
          <p:nvPr/>
        </p:nvSpPr>
        <p:spPr>
          <a:xfrm>
            <a:off x="6188600" y="712300"/>
            <a:ext cx="4684000" cy="53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806" name="Google Shape;1806;p70"/>
          <p:cNvSpPr/>
          <p:nvPr/>
        </p:nvSpPr>
        <p:spPr>
          <a:xfrm>
            <a:off x="10334734" y="4576559"/>
            <a:ext cx="1019085" cy="89891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07" name="Google Shape;1807;p70"/>
          <p:cNvGrpSpPr/>
          <p:nvPr/>
        </p:nvGrpSpPr>
        <p:grpSpPr>
          <a:xfrm>
            <a:off x="-507993" y="-107265"/>
            <a:ext cx="3036423" cy="7072503"/>
            <a:chOff x="224725" y="566950"/>
            <a:chExt cx="1850875" cy="4311100"/>
          </a:xfrm>
        </p:grpSpPr>
        <p:sp>
          <p:nvSpPr>
            <p:cNvPr id="1808" name="Google Shape;1808;p7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2" name="Google Shape;1832;p70"/>
          <p:cNvSpPr/>
          <p:nvPr/>
        </p:nvSpPr>
        <p:spPr>
          <a:xfrm>
            <a:off x="2700393" y="853631"/>
            <a:ext cx="2553600" cy="255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3" name="Google Shape;1833;p70"/>
          <p:cNvGrpSpPr/>
          <p:nvPr/>
        </p:nvGrpSpPr>
        <p:grpSpPr>
          <a:xfrm>
            <a:off x="3726405" y="1892204"/>
            <a:ext cx="2441296" cy="2429881"/>
            <a:chOff x="2414491" y="671177"/>
            <a:chExt cx="1830972" cy="1822411"/>
          </a:xfrm>
        </p:grpSpPr>
        <p:sp>
          <p:nvSpPr>
            <p:cNvPr id="1834" name="Google Shape;1834;p7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1645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Background 8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71"/>
          <p:cNvSpPr/>
          <p:nvPr/>
        </p:nvSpPr>
        <p:spPr>
          <a:xfrm>
            <a:off x="6188600" y="712300"/>
            <a:ext cx="4684000" cy="53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870" name="Google Shape;1870;p71"/>
          <p:cNvSpPr/>
          <p:nvPr/>
        </p:nvSpPr>
        <p:spPr>
          <a:xfrm rot="10800000">
            <a:off x="-1578566" y="-831456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1" name="Google Shape;1871;p71"/>
          <p:cNvSpPr/>
          <p:nvPr/>
        </p:nvSpPr>
        <p:spPr>
          <a:xfrm>
            <a:off x="2481301" y="2175134"/>
            <a:ext cx="2344201" cy="3061633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2" name="Google Shape;1872;p71"/>
          <p:cNvSpPr/>
          <p:nvPr/>
        </p:nvSpPr>
        <p:spPr>
          <a:xfrm rot="-1848056" flipH="1">
            <a:off x="4562600" y="3178382"/>
            <a:ext cx="2585184" cy="44075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71"/>
          <p:cNvSpPr/>
          <p:nvPr/>
        </p:nvSpPr>
        <p:spPr>
          <a:xfrm rot="10800000">
            <a:off x="-1189627" y="3673609"/>
            <a:ext cx="4281177" cy="426342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8503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Background 9"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72"/>
          <p:cNvSpPr/>
          <p:nvPr/>
        </p:nvSpPr>
        <p:spPr>
          <a:xfrm flipH="1">
            <a:off x="1344784" y="712300"/>
            <a:ext cx="4684000" cy="53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876" name="Google Shape;1876;p72"/>
          <p:cNvSpPr/>
          <p:nvPr/>
        </p:nvSpPr>
        <p:spPr>
          <a:xfrm rot="-5400000" flipH="1">
            <a:off x="7115771" y="1455646"/>
            <a:ext cx="6542176" cy="426255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7" name="Google Shape;1877;p72"/>
          <p:cNvSpPr/>
          <p:nvPr/>
        </p:nvSpPr>
        <p:spPr>
          <a:xfrm flipH="1">
            <a:off x="4564880" y="4580860"/>
            <a:ext cx="1892171" cy="1669049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8" name="Google Shape;1878;p72"/>
          <p:cNvGrpSpPr/>
          <p:nvPr/>
        </p:nvGrpSpPr>
        <p:grpSpPr>
          <a:xfrm flipH="1">
            <a:off x="6047215" y="731541"/>
            <a:ext cx="3027913" cy="3013779"/>
            <a:chOff x="6762468" y="1386456"/>
            <a:chExt cx="2270935" cy="2260334"/>
          </a:xfrm>
        </p:grpSpPr>
        <p:sp>
          <p:nvSpPr>
            <p:cNvPr id="1879" name="Google Shape;1879;p7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7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7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7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7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7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7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7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7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7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7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7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7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7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7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7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7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7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7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7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7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7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7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7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7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7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7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7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7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7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7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7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7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3681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Background 10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73"/>
          <p:cNvSpPr/>
          <p:nvPr/>
        </p:nvSpPr>
        <p:spPr>
          <a:xfrm flipH="1">
            <a:off x="1344784" y="712300"/>
            <a:ext cx="4684000" cy="53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914" name="Google Shape;1914;p73"/>
          <p:cNvSpPr/>
          <p:nvPr/>
        </p:nvSpPr>
        <p:spPr>
          <a:xfrm rot="-2266405" flipH="1">
            <a:off x="8570297" y="3337685"/>
            <a:ext cx="2585104" cy="440746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5" name="Google Shape;1915;p73"/>
          <p:cNvSpPr/>
          <p:nvPr/>
        </p:nvSpPr>
        <p:spPr>
          <a:xfrm>
            <a:off x="7555351" y="-1409166"/>
            <a:ext cx="5289932" cy="526799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6" name="Google Shape;1916;p73"/>
          <p:cNvSpPr/>
          <p:nvPr/>
        </p:nvSpPr>
        <p:spPr>
          <a:xfrm flipH="1">
            <a:off x="6657948" y="1301968"/>
            <a:ext cx="2495705" cy="239469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2135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1">
  <p:cSld name="Background 1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74"/>
          <p:cNvSpPr/>
          <p:nvPr/>
        </p:nvSpPr>
        <p:spPr>
          <a:xfrm flipH="1">
            <a:off x="1356251" y="718867"/>
            <a:ext cx="4684000" cy="53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grpSp>
        <p:nvGrpSpPr>
          <p:cNvPr id="1919" name="Google Shape;1919;p74"/>
          <p:cNvGrpSpPr/>
          <p:nvPr/>
        </p:nvGrpSpPr>
        <p:grpSpPr>
          <a:xfrm rot="5400000" flipH="1">
            <a:off x="7214390" y="1769918"/>
            <a:ext cx="3036423" cy="7072503"/>
            <a:chOff x="224725" y="566950"/>
            <a:chExt cx="1850875" cy="4311100"/>
          </a:xfrm>
        </p:grpSpPr>
        <p:sp>
          <p:nvSpPr>
            <p:cNvPr id="1920" name="Google Shape;1920;p7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7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7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7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7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7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7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7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7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7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7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7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7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7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7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7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7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7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7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7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7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7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7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7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4" name="Google Shape;1944;p74"/>
          <p:cNvSpPr/>
          <p:nvPr/>
        </p:nvSpPr>
        <p:spPr>
          <a:xfrm rot="-3415034" flipH="1">
            <a:off x="7145186" y="698797"/>
            <a:ext cx="6419477" cy="546040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5" name="Google Shape;1945;p74"/>
          <p:cNvSpPr/>
          <p:nvPr/>
        </p:nvSpPr>
        <p:spPr>
          <a:xfrm rot="-1379372" flipH="1">
            <a:off x="6864847" y="1578220"/>
            <a:ext cx="1790679" cy="2338749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6" name="Google Shape;1946;p74"/>
          <p:cNvSpPr/>
          <p:nvPr/>
        </p:nvSpPr>
        <p:spPr>
          <a:xfrm flipH="1">
            <a:off x="1058735" y="4889870"/>
            <a:ext cx="1416279" cy="124927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8919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Background 12"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75"/>
          <p:cNvSpPr/>
          <p:nvPr/>
        </p:nvSpPr>
        <p:spPr>
          <a:xfrm flipH="1">
            <a:off x="1344784" y="712300"/>
            <a:ext cx="4684000" cy="53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949" name="Google Shape;1949;p75"/>
          <p:cNvSpPr/>
          <p:nvPr/>
        </p:nvSpPr>
        <p:spPr>
          <a:xfrm rot="-5096759" flipH="1">
            <a:off x="7965336" y="3058936"/>
            <a:ext cx="6551409" cy="403060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0" name="Google Shape;1950;p75"/>
          <p:cNvSpPr/>
          <p:nvPr/>
        </p:nvSpPr>
        <p:spPr>
          <a:xfrm>
            <a:off x="5648700" y="4950492"/>
            <a:ext cx="1019085" cy="89891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1" name="Google Shape;1951;p75"/>
          <p:cNvGrpSpPr/>
          <p:nvPr/>
        </p:nvGrpSpPr>
        <p:grpSpPr>
          <a:xfrm>
            <a:off x="8197639" y="1668970"/>
            <a:ext cx="2441296" cy="2429881"/>
            <a:chOff x="2414491" y="671177"/>
            <a:chExt cx="1830972" cy="1822411"/>
          </a:xfrm>
        </p:grpSpPr>
        <p:sp>
          <p:nvSpPr>
            <p:cNvPr id="1952" name="Google Shape;1952;p7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7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7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7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7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7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7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7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7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7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7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7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7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7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7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7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7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7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7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7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7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7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7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7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7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7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7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7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7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7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7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7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7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7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6" name="Google Shape;1986;p75"/>
          <p:cNvSpPr/>
          <p:nvPr/>
        </p:nvSpPr>
        <p:spPr>
          <a:xfrm rot="-4619829">
            <a:off x="7117705" y="-1856871"/>
            <a:ext cx="4281136" cy="426338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5099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30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865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68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80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13853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559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25933" y="3429000"/>
            <a:ext cx="12410800" cy="34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37633" y="3429000"/>
            <a:ext cx="11921200" cy="3308800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6262900" y="1760300"/>
            <a:ext cx="4822400" cy="2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882433" y="3970400"/>
            <a:ext cx="32028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926367" y="1943000"/>
            <a:ext cx="6339200" cy="2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153033" y="4908800"/>
            <a:ext cx="5890400" cy="4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1182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4987333" y="2487517"/>
            <a:ext cx="7297600" cy="151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2" name="Google Shape;22;p3"/>
          <p:cNvCxnSpPr/>
          <p:nvPr/>
        </p:nvCxnSpPr>
        <p:spPr>
          <a:xfrm>
            <a:off x="12056833" y="2503733"/>
            <a:ext cx="3200" cy="148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736267" y="2668567"/>
            <a:ext cx="2217600" cy="1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5939067" y="2337731"/>
            <a:ext cx="5762000" cy="1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5957607" y="4175527"/>
            <a:ext cx="5112000" cy="8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2279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828767" y="1637916"/>
            <a:ext cx="10504400" cy="4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3733" y="421084"/>
            <a:ext cx="10272000" cy="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66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4252763" y="-81933"/>
            <a:ext cx="8222000" cy="70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800" y="2392400"/>
            <a:ext cx="3710400" cy="20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537704" y="4195735"/>
            <a:ext cx="24504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208504" y="4611148"/>
            <a:ext cx="2779600" cy="1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8498983" y="773859"/>
            <a:ext cx="2560000" cy="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8498985" y="1177955"/>
            <a:ext cx="2776400" cy="1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8066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522600" y="2531200"/>
            <a:ext cx="2892400" cy="1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52555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6485267" y="3026200"/>
            <a:ext cx="4755600" cy="1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485267" y="2262600"/>
            <a:ext cx="511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35400" y="141600"/>
            <a:ext cx="11921200" cy="657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2179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theme" Target="../theme/theme11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3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26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8.xml"/><Relationship Id="rId33" Type="http://schemas.openxmlformats.org/officeDocument/2006/relationships/theme" Target="../theme/theme13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29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slideLayout" Target="../slideLayouts/slideLayout237.xml"/><Relationship Id="rId32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36.xml"/><Relationship Id="rId28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31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Relationship Id="rId27" Type="http://schemas.openxmlformats.org/officeDocument/2006/relationships/slideLayout" Target="../slideLayouts/slideLayout240.xml"/><Relationship Id="rId30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66" Type="http://schemas.openxmlformats.org/officeDocument/2006/relationships/slideLayout" Target="../slideLayouts/slideLayout81.xml"/><Relationship Id="rId7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20.xml"/><Relationship Id="rId61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4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7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70" Type="http://schemas.openxmlformats.org/officeDocument/2006/relationships/slideLayout" Target="../slideLayouts/slideLayout85.xml"/><Relationship Id="rId75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7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71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43.xml"/><Relationship Id="rId55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3" Type="http://schemas.openxmlformats.org/officeDocument/2006/relationships/slideLayout" Target="../slideLayouts/slideLayout146.xml"/><Relationship Id="rId58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98.xml"/><Relationship Id="rId61" Type="http://schemas.openxmlformats.org/officeDocument/2006/relationships/theme" Target="../theme/theme7.xml"/><Relationship Id="rId1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slideLayout" Target="../slideLayouts/slideLayout141.xml"/><Relationship Id="rId56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01.xml"/><Relationship Id="rId51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59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34.xml"/><Relationship Id="rId54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slideLayout" Target="../slideLayouts/slideLayout142.xml"/><Relationship Id="rId57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52" Type="http://schemas.openxmlformats.org/officeDocument/2006/relationships/slideLayout" Target="../slideLayouts/slideLayout145.xml"/><Relationship Id="rId6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1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391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973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538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309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5667" y="593367"/>
            <a:ext cx="1074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5667" y="1536633"/>
            <a:ext cx="1074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809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  <p:sldLayoutId id="2147483735" r:id="rId57"/>
    <p:sldLayoutId id="2147483736" r:id="rId58"/>
    <p:sldLayoutId id="2147483737" r:id="rId59"/>
    <p:sldLayoutId id="2147483738" r:id="rId60"/>
    <p:sldLayoutId id="2147483739" r:id="rId61"/>
    <p:sldLayoutId id="2147483740" r:id="rId62"/>
    <p:sldLayoutId id="2147483741" r:id="rId63"/>
    <p:sldLayoutId id="2147483742" r:id="rId64"/>
    <p:sldLayoutId id="2147483743" r:id="rId65"/>
    <p:sldLayoutId id="2147483744" r:id="rId66"/>
    <p:sldLayoutId id="2147483745" r:id="rId67"/>
    <p:sldLayoutId id="2147483746" r:id="rId68"/>
    <p:sldLayoutId id="2147483747" r:id="rId69"/>
    <p:sldLayoutId id="2147483748" r:id="rId70"/>
    <p:sldLayoutId id="2147483749" r:id="rId71"/>
    <p:sldLayoutId id="2147483750" r:id="rId72"/>
    <p:sldLayoutId id="2147483751" r:id="rId73"/>
    <p:sldLayoutId id="2147483968" r:id="rId7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7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9" name="Google Shape;1989;p7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197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7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93" name="Google Shape;1993;p7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71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8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99" name="Google Shape;1999;p8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7757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2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3723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53" name="Google Shape;453;p6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365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2783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itialcommit.com/blog/git-commit-messages-best-practices" TargetMode="External"/><Relationship Id="rId2" Type="http://schemas.openxmlformats.org/officeDocument/2006/relationships/hyperlink" Target="https://docs.github.com/en/pull-requests/collaborating-with-pull-requests/proposing-changes-to-your-work-with-pull-requests/about-pull-requests" TargetMode="External"/><Relationship Id="rId1" Type="http://schemas.openxmlformats.org/officeDocument/2006/relationships/slideLayout" Target="../slideLayouts/slideLayout247.xml"/><Relationship Id="rId6" Type="http://schemas.openxmlformats.org/officeDocument/2006/relationships/hyperlink" Target="https://www.newyorker.com/" TargetMode="External"/><Relationship Id="rId5" Type="http://schemas.openxmlformats.org/officeDocument/2006/relationships/hyperlink" Target="https://backlog.com/git-tutorial/tw/intro/intro1_1.html" TargetMode="External"/><Relationship Id="rId4" Type="http://schemas.openxmlformats.org/officeDocument/2006/relationships/hyperlink" Target="https://www.freecodecamp.org/news/how-to-write-better-git-commit-message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1402-2870-4162-AEB6-DA22E486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132" y="1140903"/>
            <a:ext cx="9290388" cy="368276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zh-CN" sz="7200" dirty="0"/>
              <a:t>Brief guide to</a:t>
            </a:r>
            <a:br>
              <a:rPr lang="en-US" altLang="zh-CN" sz="7200" dirty="0"/>
            </a:br>
            <a:r>
              <a:rPr lang="en-US" altLang="zh-CN" sz="7200" dirty="0"/>
              <a:t>version control</a:t>
            </a:r>
            <a:br>
              <a:rPr lang="en-US" sz="7200" dirty="0"/>
            </a:br>
            <a:r>
              <a:rPr lang="en-US" sz="7200" dirty="0">
                <a:solidFill>
                  <a:srgbClr val="0070C0"/>
                </a:solidFill>
              </a:rPr>
              <a:t>DISP lab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33077-FD77-424A-98E6-7661B64BA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132" y="4665957"/>
            <a:ext cx="4518730" cy="1462201"/>
          </a:xfrm>
        </p:spPr>
        <p:txBody>
          <a:bodyPr>
            <a:normAutofit/>
          </a:bodyPr>
          <a:lstStyle/>
          <a:p>
            <a:r>
              <a:rPr lang="en-MY" sz="2500" dirty="0"/>
              <a:t>Speaker: </a:t>
            </a:r>
            <a:r>
              <a:rPr lang="zh-CN" altLang="en-US" sz="2500" dirty="0"/>
              <a:t>顏子鈞</a:t>
            </a:r>
            <a:endParaRPr lang="en-MY" altLang="zh-CN" sz="2500" dirty="0"/>
          </a:p>
          <a:p>
            <a:r>
              <a:rPr lang="en-US" sz="2800" dirty="0"/>
              <a:t>2023/03/28</a:t>
            </a:r>
            <a:r>
              <a:rPr lang="zh-CN" altLang="en-US" sz="2500" dirty="0"/>
              <a:t> </a:t>
            </a:r>
            <a:endParaRPr lang="en-MY" sz="2500" dirty="0"/>
          </a:p>
        </p:txBody>
      </p:sp>
    </p:spTree>
    <p:extLst>
      <p:ext uri="{BB962C8B-B14F-4D97-AF65-F5344CB8AC3E}">
        <p14:creationId xmlns:p14="http://schemas.microsoft.com/office/powerpoint/2010/main" val="274449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add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commit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push</a:t>
            </a:r>
          </a:p>
          <a:p>
            <a:r>
              <a:rPr lang="en-US" dirty="0">
                <a:highlight>
                  <a:srgbClr val="FFFF00"/>
                </a:highlight>
              </a:rPr>
              <a:t>git status</a:t>
            </a:r>
          </a:p>
          <a:p>
            <a:pPr lvl="1"/>
            <a:r>
              <a:rPr lang="en-US" dirty="0"/>
              <a:t>Usage: “git status”</a:t>
            </a:r>
          </a:p>
          <a:p>
            <a:pPr lvl="1"/>
            <a:r>
              <a:rPr lang="en-US" dirty="0"/>
              <a:t>show you which files have been modified or staged for commit, which files are untracked, and any other relevant information about your repository.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log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pull</a:t>
            </a:r>
            <a:endParaRPr lang="en-MY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0EA4A-79CD-434B-BAF7-941472579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31"/>
          <a:stretch/>
        </p:blipFill>
        <p:spPr>
          <a:xfrm>
            <a:off x="3916392" y="4132142"/>
            <a:ext cx="5644858" cy="741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8E9A44-2E68-44CA-8EEB-2D829F72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92" y="4993549"/>
            <a:ext cx="5227608" cy="14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add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commit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push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status</a:t>
            </a:r>
          </a:p>
          <a:p>
            <a:r>
              <a:rPr lang="en-US" dirty="0">
                <a:highlight>
                  <a:srgbClr val="FFFF00"/>
                </a:highlight>
              </a:rPr>
              <a:t>git log</a:t>
            </a:r>
          </a:p>
          <a:p>
            <a:pPr lvl="1"/>
            <a:r>
              <a:rPr lang="en-US" dirty="0"/>
              <a:t>Example: “git log” (there are many flags, study yourself)</a:t>
            </a:r>
          </a:p>
          <a:p>
            <a:pPr lvl="1"/>
            <a:r>
              <a:rPr lang="en-US" dirty="0"/>
              <a:t>view the commit history of your repository, along with the commit message, author, date, and other relevant information.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pull</a:t>
            </a:r>
            <a:endParaRPr lang="en-MY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75F04-A83D-4A28-8E88-277DADA98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37"/>
          <a:stretch/>
        </p:blipFill>
        <p:spPr>
          <a:xfrm>
            <a:off x="5242762" y="4332790"/>
            <a:ext cx="5887420" cy="18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7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add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commit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push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status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log</a:t>
            </a:r>
          </a:p>
          <a:p>
            <a:r>
              <a:rPr lang="en-US" dirty="0">
                <a:highlight>
                  <a:srgbClr val="FFFF00"/>
                </a:highlight>
              </a:rPr>
              <a:t>git pull</a:t>
            </a:r>
          </a:p>
          <a:p>
            <a:pPr lvl="1"/>
            <a:r>
              <a:rPr lang="en-US" dirty="0"/>
              <a:t>Example: “git pull” (there are many flags, study yourself)</a:t>
            </a:r>
          </a:p>
          <a:p>
            <a:pPr lvl="1"/>
            <a:r>
              <a:rPr lang="en-US" dirty="0"/>
              <a:t>pull changes from a remote repository to your local repository.</a:t>
            </a:r>
          </a:p>
          <a:p>
            <a:pPr lvl="1"/>
            <a:r>
              <a:rPr lang="en-US" dirty="0"/>
              <a:t>If you are working on something that might conflict with the pull, remember to “git stash” or “git commit” first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077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- .</a:t>
            </a:r>
            <a:r>
              <a:rPr lang="en-US" dirty="0" err="1"/>
              <a:t>gitignore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gitignore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to specify files or directories that should be ignored by Git when tracking changes in a project.</a:t>
            </a:r>
          </a:p>
          <a:p>
            <a:r>
              <a:rPr lang="en-US" dirty="0"/>
              <a:t>Very useful, since GitHub restricts any files larger than 50mb, and also avoid slow push/pull </a:t>
            </a:r>
            <a:r>
              <a:rPr lang="en-US" dirty="0" err="1"/>
              <a:t>everytime</a:t>
            </a:r>
            <a:r>
              <a:rPr lang="en-US" dirty="0"/>
              <a:t>.</a:t>
            </a:r>
          </a:p>
          <a:p>
            <a:r>
              <a:rPr lang="en-US" dirty="0"/>
              <a:t>The “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” indicates everything inside the directory</a:t>
            </a:r>
          </a:p>
          <a:p>
            <a:r>
              <a:rPr lang="en-US" dirty="0"/>
              <a:t>The “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&lt;pattern&gt;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” indicates every file with the same naming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8C0C1-F2D4-4CA1-A97A-0B9D355E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35" y="4112921"/>
            <a:ext cx="4024914" cy="25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- branching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7696728" cy="4962602"/>
          </a:xfrm>
        </p:spPr>
        <p:txBody>
          <a:bodyPr>
            <a:normAutofit/>
          </a:bodyPr>
          <a:lstStyle/>
          <a:p>
            <a:r>
              <a:rPr lang="en-US" dirty="0"/>
              <a:t>Git branches: </a:t>
            </a:r>
            <a:br>
              <a:rPr lang="en-US" dirty="0"/>
            </a:br>
            <a:r>
              <a:rPr lang="en-US" u="sng" dirty="0"/>
              <a:t>independent lines of development</a:t>
            </a:r>
            <a:r>
              <a:rPr lang="en-US" dirty="0"/>
              <a:t> that allow you to work on different features or versions of your code in parallel.</a:t>
            </a:r>
          </a:p>
          <a:p>
            <a:r>
              <a:rPr lang="en-US" dirty="0"/>
              <a:t>By default, Git creates a main branch called "master", but you can create new branches using the </a:t>
            </a:r>
            <a:r>
              <a:rPr lang="en-US" dirty="0">
                <a:highlight>
                  <a:srgbClr val="FFFF00"/>
                </a:highlight>
              </a:rPr>
              <a:t>"git branch" </a:t>
            </a:r>
            <a:r>
              <a:rPr lang="en-US" dirty="0"/>
              <a:t>command.</a:t>
            </a:r>
            <a:br>
              <a:rPr lang="en-US" dirty="0"/>
            </a:br>
            <a:r>
              <a:rPr lang="en-US" dirty="0"/>
              <a:t>Example: “git branch </a:t>
            </a:r>
            <a:r>
              <a:rPr lang="en-US" dirty="0" err="1"/>
              <a:t>data_analysis</a:t>
            </a:r>
            <a:r>
              <a:rPr lang="en-US" dirty="0"/>
              <a:t>”</a:t>
            </a:r>
          </a:p>
          <a:p>
            <a:r>
              <a:rPr lang="en-US" dirty="0"/>
              <a:t>To switch to a different branch, you can use the </a:t>
            </a:r>
            <a:r>
              <a:rPr lang="en-US" dirty="0">
                <a:highlight>
                  <a:srgbClr val="FFFF00"/>
                </a:highlight>
              </a:rPr>
              <a:t>"git checkout" </a:t>
            </a:r>
            <a:r>
              <a:rPr lang="en-US" dirty="0"/>
              <a:t>command, followed by the name of the branch.</a:t>
            </a:r>
            <a:br>
              <a:rPr lang="en-US" dirty="0"/>
            </a:br>
            <a:r>
              <a:rPr lang="en-US" dirty="0"/>
              <a:t>Example: “git checkout </a:t>
            </a:r>
            <a:r>
              <a:rPr lang="en-US" dirty="0" err="1"/>
              <a:t>data_analysis</a:t>
            </a:r>
            <a:r>
              <a:rPr lang="en-US" dirty="0"/>
              <a:t>”</a:t>
            </a:r>
          </a:p>
          <a:p>
            <a:r>
              <a:rPr lang="en-US" dirty="0"/>
              <a:t>To merge changes from one branch to another: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dirty="0">
                <a:highlight>
                  <a:srgbClr val="FFFF00"/>
                </a:highlight>
              </a:rPr>
              <a:t>"git merge"</a:t>
            </a:r>
            <a:r>
              <a:rPr lang="en-US" dirty="0"/>
              <a:t> command. This combines the changes from one branch into another branch, creating a new commit that represents the merged changes.</a:t>
            </a:r>
          </a:p>
          <a:p>
            <a:r>
              <a:rPr lang="en-US" dirty="0">
                <a:solidFill>
                  <a:srgbClr val="C00000"/>
                </a:solidFill>
              </a:rPr>
              <a:t>HOWEVER</a:t>
            </a:r>
            <a:r>
              <a:rPr lang="en-US" dirty="0"/>
              <a:t>, the best practice to merge between branches is using </a:t>
            </a:r>
            <a:r>
              <a:rPr lang="en-US" dirty="0">
                <a:solidFill>
                  <a:srgbClr val="0070C0"/>
                </a:solidFill>
              </a:rPr>
              <a:t>Pull Request </a:t>
            </a:r>
            <a:r>
              <a:rPr lang="en-US" dirty="0"/>
              <a:t>(which requires </a:t>
            </a:r>
            <a:r>
              <a:rPr lang="en-US" dirty="0">
                <a:solidFill>
                  <a:srgbClr val="0070C0"/>
                </a:solidFill>
              </a:rPr>
              <a:t>Code Review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9B9E7-BC06-4D43-B471-F2777AC3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77" y="846038"/>
            <a:ext cx="2931752" cy="496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F86FA-FB2E-4951-9A96-6555931316CC}"/>
              </a:ext>
            </a:extLst>
          </p:cNvPr>
          <p:cNvSpPr txBox="1"/>
          <p:nvPr/>
        </p:nvSpPr>
        <p:spPr>
          <a:xfrm>
            <a:off x="8584163" y="5913706"/>
            <a:ext cx="342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DLCV final project’s branches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77568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pull request (PR)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What is PR?</a:t>
            </a:r>
          </a:p>
          <a:p>
            <a:pPr lvl="1"/>
            <a:r>
              <a:rPr lang="en-US" dirty="0"/>
              <a:t>Requesting other developer to review/suggest improvement/catch errors on your working branch. </a:t>
            </a:r>
          </a:p>
          <a:p>
            <a:pPr lvl="1"/>
            <a:r>
              <a:rPr lang="en-US" dirty="0"/>
              <a:t>Then, you can merge your branch with the other branch, without error or conflict.</a:t>
            </a:r>
          </a:p>
          <a:p>
            <a:r>
              <a:rPr lang="en-US" dirty="0"/>
              <a:t>Why is PR important?</a:t>
            </a:r>
          </a:p>
          <a:p>
            <a:pPr lvl="1"/>
            <a:r>
              <a:rPr lang="en-US" dirty="0"/>
              <a:t>In a large project/codebase, automatic git merging is most likely to have conflict.</a:t>
            </a:r>
          </a:p>
          <a:p>
            <a:pPr lvl="1"/>
            <a:r>
              <a:rPr lang="en-US" dirty="0"/>
              <a:t>Make sure the reviewer can understand your code, and no bug occurs in the codebase.</a:t>
            </a:r>
          </a:p>
          <a:p>
            <a:pPr lvl="1"/>
            <a:r>
              <a:rPr lang="en-US" dirty="0"/>
              <a:t>Keeping everyone’s coding style clean.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6007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 err="1"/>
              <a:t>PULl</a:t>
            </a:r>
            <a:r>
              <a:rPr lang="en-US" dirty="0"/>
              <a:t> request on </a:t>
            </a:r>
            <a:r>
              <a:rPr lang="en-US" dirty="0" err="1"/>
              <a:t>github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After you have commit and push something on your branch, click this:</a:t>
            </a:r>
          </a:p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19385-275D-4C8F-8731-BA781EE4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9" y="1876267"/>
            <a:ext cx="11607282" cy="25301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46EAD-D948-4516-B258-DBAB6A4B6522}"/>
              </a:ext>
            </a:extLst>
          </p:cNvPr>
          <p:cNvSpPr/>
          <p:nvPr/>
        </p:nvSpPr>
        <p:spPr>
          <a:xfrm>
            <a:off x="1726163" y="2351314"/>
            <a:ext cx="1073021" cy="391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01DC4-2009-4865-B03C-A2A030932739}"/>
              </a:ext>
            </a:extLst>
          </p:cNvPr>
          <p:cNvSpPr/>
          <p:nvPr/>
        </p:nvSpPr>
        <p:spPr>
          <a:xfrm>
            <a:off x="10462726" y="4007891"/>
            <a:ext cx="1265854" cy="3028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6977A-B336-48F8-ACAA-09DAFF3D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9" y="4697253"/>
            <a:ext cx="11607282" cy="13517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9AE8C-050A-4CB2-A301-DC0988E9A4A6}"/>
              </a:ext>
            </a:extLst>
          </p:cNvPr>
          <p:cNvSpPr/>
          <p:nvPr/>
        </p:nvSpPr>
        <p:spPr>
          <a:xfrm>
            <a:off x="1887894" y="4797825"/>
            <a:ext cx="1461796" cy="2913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909AB1-F283-42EA-90E3-CE5F2CB0F49A}"/>
              </a:ext>
            </a:extLst>
          </p:cNvPr>
          <p:cNvSpPr/>
          <p:nvPr/>
        </p:nvSpPr>
        <p:spPr>
          <a:xfrm>
            <a:off x="10192138" y="5455962"/>
            <a:ext cx="1536442" cy="391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B7658-3E7A-479F-9294-86761AC4FE88}"/>
              </a:ext>
            </a:extLst>
          </p:cNvPr>
          <p:cNvSpPr txBox="1"/>
          <p:nvPr/>
        </p:nvSpPr>
        <p:spPr>
          <a:xfrm>
            <a:off x="1887894" y="4406409"/>
            <a:ext cx="249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Your working branch</a:t>
            </a:r>
            <a:endParaRPr lang="en-MY" sz="16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CDEDED-7998-469A-A149-ED2B40361972}"/>
              </a:ext>
            </a:extLst>
          </p:cNvPr>
          <p:cNvSpPr/>
          <p:nvPr/>
        </p:nvSpPr>
        <p:spPr>
          <a:xfrm>
            <a:off x="734002" y="4800929"/>
            <a:ext cx="825951" cy="2882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50FB8-2B72-4F14-B33C-460865C0C82C}"/>
              </a:ext>
            </a:extLst>
          </p:cNvPr>
          <p:cNvSpPr txBox="1"/>
          <p:nvPr/>
        </p:nvSpPr>
        <p:spPr>
          <a:xfrm>
            <a:off x="60835" y="6172200"/>
            <a:ext cx="3288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Branch you want to merge with</a:t>
            </a:r>
            <a:endParaRPr lang="en-MY" sz="16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41477-B52D-4152-9932-63027320A141}"/>
              </a:ext>
            </a:extLst>
          </p:cNvPr>
          <p:cNvCxnSpPr/>
          <p:nvPr/>
        </p:nvCxnSpPr>
        <p:spPr>
          <a:xfrm>
            <a:off x="1146977" y="5197151"/>
            <a:ext cx="0" cy="975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0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Pull request on </a:t>
            </a:r>
            <a:r>
              <a:rPr lang="en-US" dirty="0" err="1"/>
              <a:t>github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31" y="1263291"/>
            <a:ext cx="10578518" cy="46873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Add your PR title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D844-DA86-4CB8-9465-8FC33FD4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5" y="1662817"/>
            <a:ext cx="10671110" cy="35323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F0C0B7-A21E-4670-94C1-6CCFF4965979}"/>
              </a:ext>
            </a:extLst>
          </p:cNvPr>
          <p:cNvSpPr/>
          <p:nvPr/>
        </p:nvSpPr>
        <p:spPr>
          <a:xfrm>
            <a:off x="610315" y="1662817"/>
            <a:ext cx="3805863" cy="390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E5C3F-9E3C-41CC-B2FC-0FDAD2164EA9}"/>
              </a:ext>
            </a:extLst>
          </p:cNvPr>
          <p:cNvSpPr/>
          <p:nvPr/>
        </p:nvSpPr>
        <p:spPr>
          <a:xfrm>
            <a:off x="1229246" y="3365241"/>
            <a:ext cx="2990989" cy="390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5795A-ED5C-47BD-A53A-5495A3D24DD6}"/>
              </a:ext>
            </a:extLst>
          </p:cNvPr>
          <p:cNvSpPr/>
          <p:nvPr/>
        </p:nvSpPr>
        <p:spPr>
          <a:xfrm>
            <a:off x="8370103" y="3099178"/>
            <a:ext cx="2672893" cy="50778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91BE7-2E5C-4516-93EF-BBAC09DE8E36}"/>
              </a:ext>
            </a:extLst>
          </p:cNvPr>
          <p:cNvSpPr txBox="1"/>
          <p:nvPr/>
        </p:nvSpPr>
        <p:spPr>
          <a:xfrm>
            <a:off x="4416178" y="3353072"/>
            <a:ext cx="267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more description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D4627-B846-4459-94D3-65296A5310D3}"/>
              </a:ext>
            </a:extLst>
          </p:cNvPr>
          <p:cNvSpPr txBox="1"/>
          <p:nvPr/>
        </p:nvSpPr>
        <p:spPr>
          <a:xfrm>
            <a:off x="8727746" y="2726553"/>
            <a:ext cx="267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reviewer</a:t>
            </a:r>
            <a:endParaRPr lang="en-M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Pull request on </a:t>
            </a:r>
            <a:r>
              <a:rPr lang="en-US" dirty="0" err="1"/>
              <a:t>github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If the reviewer is busy, assign more reviewer!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079BF-AE60-494C-917B-B275C322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63" y="1932039"/>
            <a:ext cx="8587273" cy="45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/>
              <a:t>Code review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/>
              <a:t>Make sure the code is behaving correctly.</a:t>
            </a:r>
          </a:p>
          <a:p>
            <a:pPr lvl="1"/>
            <a:r>
              <a:rPr lang="en-MY" dirty="0"/>
              <a:t>Reviewer MUST fetch the branch and test it before merging.</a:t>
            </a:r>
          </a:p>
          <a:p>
            <a:pPr lvl="1"/>
            <a:r>
              <a:rPr lang="en-US" dirty="0"/>
              <a:t>U</a:t>
            </a:r>
            <a:r>
              <a:rPr lang="en-MY" dirty="0"/>
              <a:t>se </a:t>
            </a:r>
            <a:r>
              <a:rPr lang="en-MY" dirty="0">
                <a:highlight>
                  <a:srgbClr val="FFFF00"/>
                </a:highlight>
              </a:rPr>
              <a:t>“git fetch &lt;</a:t>
            </a:r>
            <a:r>
              <a:rPr lang="en-MY" dirty="0" err="1">
                <a:highlight>
                  <a:srgbClr val="FFFF00"/>
                </a:highlight>
              </a:rPr>
              <a:t>branch_name</a:t>
            </a:r>
            <a:r>
              <a:rPr lang="en-MY" dirty="0">
                <a:highlight>
                  <a:srgbClr val="FFFF00"/>
                </a:highlight>
              </a:rPr>
              <a:t>&gt;”</a:t>
            </a:r>
            <a:r>
              <a:rPr lang="en-MY" dirty="0"/>
              <a:t> to download the latest version of the remote branch, without actually merging it into your current branch.</a:t>
            </a:r>
          </a:p>
          <a:p>
            <a:r>
              <a:rPr lang="en-MY" dirty="0"/>
              <a:t>Provide specific feedback that is actionable, avoid vague comments!</a:t>
            </a:r>
          </a:p>
          <a:p>
            <a:pPr lvl="1"/>
            <a:r>
              <a:rPr lang="en-MY" dirty="0"/>
              <a:t>“your code is messy, please refactor it”: </a:t>
            </a:r>
            <a:r>
              <a:rPr lang="en-MY" dirty="0">
                <a:solidFill>
                  <a:srgbClr val="FF0000"/>
                </a:solidFill>
              </a:rPr>
              <a:t>bad</a:t>
            </a:r>
            <a:r>
              <a:rPr lang="en-MY" dirty="0"/>
              <a:t> approach</a:t>
            </a:r>
          </a:p>
          <a:p>
            <a:pPr lvl="1"/>
            <a:r>
              <a:rPr lang="en-MY" dirty="0"/>
              <a:t>“in main.py line 300 function block, please add a Docstring to explain the I/O”: </a:t>
            </a:r>
            <a:r>
              <a:rPr lang="en-MY" dirty="0">
                <a:solidFill>
                  <a:srgbClr val="0070C0"/>
                </a:solidFill>
              </a:rPr>
              <a:t>good</a:t>
            </a:r>
            <a:r>
              <a:rPr lang="en-MY" dirty="0"/>
              <a:t> approach</a:t>
            </a:r>
          </a:p>
          <a:p>
            <a:r>
              <a:rPr lang="en-MY" dirty="0"/>
              <a:t>Be polite. </a:t>
            </a:r>
          </a:p>
          <a:p>
            <a:r>
              <a:rPr lang="en-MY" dirty="0"/>
              <a:t>Use tool to help tracing code.</a:t>
            </a:r>
          </a:p>
        </p:txBody>
      </p:sp>
    </p:spTree>
    <p:extLst>
      <p:ext uri="{BB962C8B-B14F-4D97-AF65-F5344CB8AC3E}">
        <p14:creationId xmlns:p14="http://schemas.microsoft.com/office/powerpoint/2010/main" val="320023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DD6C-FB92-4D5D-8468-B9F7DE35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42019"/>
            <a:ext cx="10058400" cy="1235111"/>
          </a:xfrm>
        </p:spPr>
        <p:txBody>
          <a:bodyPr/>
          <a:lstStyle/>
          <a:p>
            <a:r>
              <a:rPr lang="en-US" dirty="0"/>
              <a:t>outline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96E4-4104-4657-B85C-6FFAE98F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77130"/>
            <a:ext cx="10058400" cy="4595070"/>
          </a:xfrm>
        </p:spPr>
        <p:txBody>
          <a:bodyPr>
            <a:normAutofit/>
          </a:bodyPr>
          <a:lstStyle/>
          <a:p>
            <a:r>
              <a:rPr lang="en-US" dirty="0"/>
              <a:t>What is version control?</a:t>
            </a:r>
          </a:p>
          <a:p>
            <a:r>
              <a:rPr lang="en-US" dirty="0"/>
              <a:t>Git </a:t>
            </a:r>
          </a:p>
          <a:p>
            <a:pPr lvl="1"/>
            <a:r>
              <a:rPr lang="en-US" dirty="0"/>
              <a:t>Setting up a repository</a:t>
            </a:r>
          </a:p>
          <a:p>
            <a:pPr lvl="1"/>
            <a:r>
              <a:rPr lang="en-US" dirty="0"/>
              <a:t>Basic commands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gitignore</a:t>
            </a:r>
            <a:endParaRPr lang="en-US" dirty="0"/>
          </a:p>
          <a:p>
            <a:pPr lvl="1"/>
            <a:r>
              <a:rPr lang="en-US" dirty="0"/>
              <a:t>Branching</a:t>
            </a:r>
          </a:p>
          <a:p>
            <a:r>
              <a:rPr lang="en-US" dirty="0"/>
              <a:t>Pull Request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Some Great Tools</a:t>
            </a:r>
          </a:p>
          <a:p>
            <a:r>
              <a:rPr lang="en-MY" dirty="0"/>
              <a:t>Tips for writing commit message</a:t>
            </a:r>
          </a:p>
          <a:p>
            <a:r>
              <a:rPr lang="en-MY" dirty="0"/>
              <a:t>Reference</a:t>
            </a:r>
            <a:endParaRPr lang="en-US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95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Some great tools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/>
              <a:t>Git Graph (</a:t>
            </a:r>
            <a:r>
              <a:rPr lang="en-MY" dirty="0" err="1"/>
              <a:t>Vscode</a:t>
            </a:r>
            <a:r>
              <a:rPr lang="en-MY" dirty="0"/>
              <a:t> extension)</a:t>
            </a:r>
          </a:p>
          <a:p>
            <a:pPr lvl="1"/>
            <a:r>
              <a:rPr lang="en-MY" dirty="0" err="1"/>
              <a:t>VSCode</a:t>
            </a:r>
            <a:r>
              <a:rPr lang="en-MY" dirty="0"/>
              <a:t> best git tool (IMO)</a:t>
            </a:r>
          </a:p>
          <a:p>
            <a:endParaRPr lang="en-MY" dirty="0"/>
          </a:p>
          <a:p>
            <a:r>
              <a:rPr lang="en-MY" dirty="0" err="1"/>
              <a:t>Sourcetree</a:t>
            </a:r>
            <a:endParaRPr lang="en-MY" dirty="0"/>
          </a:p>
          <a:p>
            <a:pPr lvl="1"/>
            <a:r>
              <a:rPr lang="en-MY" dirty="0"/>
              <a:t>GUI version of git, easy to use</a:t>
            </a:r>
          </a:p>
          <a:p>
            <a:endParaRPr lang="en-MY" dirty="0"/>
          </a:p>
          <a:p>
            <a:r>
              <a:rPr lang="en-MY" dirty="0"/>
              <a:t>Git Bash</a:t>
            </a:r>
          </a:p>
          <a:p>
            <a:pPr lvl="1"/>
            <a:r>
              <a:rPr lang="en-MY" dirty="0"/>
              <a:t>Terminal version for Windows</a:t>
            </a:r>
          </a:p>
          <a:p>
            <a:pPr lvl="1"/>
            <a:endParaRPr lang="en-MY" dirty="0"/>
          </a:p>
          <a:p>
            <a:r>
              <a:rPr lang="en-MY" dirty="0"/>
              <a:t>GitHub CLI</a:t>
            </a:r>
          </a:p>
          <a:p>
            <a:pPr lvl="1"/>
            <a:r>
              <a:rPr lang="en-MY" dirty="0"/>
              <a:t>Using CLI terminal to do Pull Request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897E68-BCE0-415C-8BC1-2723D3EF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28" y="1335565"/>
            <a:ext cx="2466344" cy="9459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529C126-CF93-4073-AA69-FCBE2ED2F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33" y="2540763"/>
            <a:ext cx="2074231" cy="473070"/>
          </a:xfrm>
          <a:prstGeom prst="rect">
            <a:avLst/>
          </a:prstGeom>
        </p:spPr>
      </p:pic>
      <p:pic>
        <p:nvPicPr>
          <p:cNvPr id="1026" name="Picture 2" descr="What is Git Bash | Download a Terminal for Windows">
            <a:extLst>
              <a:ext uri="{FF2B5EF4-FFF2-40B4-BE49-F238E27FC236}">
                <a16:creationId xmlns:a16="http://schemas.microsoft.com/office/drawing/2014/main" id="{085E4891-7F71-4B7D-9C3B-D4550D5F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3524868"/>
            <a:ext cx="1161172" cy="6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F5FAF4B-0C3F-40A1-B558-8932D04FF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727" y="4692005"/>
            <a:ext cx="904922" cy="5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Some great tools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/>
              <a:t>More on Git Graph</a:t>
            </a:r>
          </a:p>
          <a:p>
            <a:r>
              <a:rPr lang="en-MY" dirty="0"/>
              <a:t>Fast overview and synch over your current project’s branches, commit and PR.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20F0B1-7821-4A18-8005-8AE8C702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4" y="2306716"/>
            <a:ext cx="10928412" cy="37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Some great tools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/>
              <a:t>More on Git Graph</a:t>
            </a:r>
          </a:p>
          <a:p>
            <a:r>
              <a:rPr lang="en-MY" dirty="0"/>
              <a:t>You can further inspect every changes in each commit, line-by-line: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96A717-47C4-4492-BEAD-8940D954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7" y="2630541"/>
            <a:ext cx="11096025" cy="23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E955A0-4339-4C79-8277-4C4D428BD5D6}"/>
              </a:ext>
            </a:extLst>
          </p:cNvPr>
          <p:cNvSpPr/>
          <p:nvPr/>
        </p:nvSpPr>
        <p:spPr>
          <a:xfrm>
            <a:off x="1305017" y="4438835"/>
            <a:ext cx="6116715" cy="852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/>
              <a:t>Keep it short (less than 20 English words), but also understandable.</a:t>
            </a:r>
          </a:p>
          <a:p>
            <a:r>
              <a:rPr lang="en-MY" dirty="0"/>
              <a:t>Use imperative mood.</a:t>
            </a:r>
          </a:p>
          <a:p>
            <a:pPr lvl="1"/>
            <a:r>
              <a:rPr lang="en-MY" dirty="0">
                <a:solidFill>
                  <a:srgbClr val="00B050"/>
                </a:solidFill>
              </a:rPr>
              <a:t>Fix</a:t>
            </a:r>
            <a:r>
              <a:rPr lang="en-MY" dirty="0"/>
              <a:t> bug on xxx feature. </a:t>
            </a:r>
          </a:p>
          <a:p>
            <a:pPr lvl="1"/>
            <a:r>
              <a:rPr lang="en-MY" dirty="0">
                <a:solidFill>
                  <a:srgbClr val="FF0000"/>
                </a:solidFill>
              </a:rPr>
              <a:t>Fixed</a:t>
            </a:r>
            <a:r>
              <a:rPr lang="en-MY" dirty="0"/>
              <a:t> bug on xxx feature.</a:t>
            </a:r>
          </a:p>
          <a:p>
            <a:r>
              <a:rPr lang="en-MY" dirty="0"/>
              <a:t>If there is too many things to describe, separate your commit message as title and body.</a:t>
            </a:r>
          </a:p>
          <a:p>
            <a:pPr lvl="1"/>
            <a:r>
              <a:rPr lang="en-MY" dirty="0"/>
              <a:t>Usage: git commit –m </a:t>
            </a:r>
            <a:r>
              <a:rPr lang="en-US" dirty="0"/>
              <a:t>&lt;title&gt; -m &lt;description&gt;</a:t>
            </a:r>
          </a:p>
          <a:p>
            <a:pPr lvl="1"/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git commit </a:t>
            </a:r>
            <a:r>
              <a:rPr lang="en-US" dirty="0">
                <a:highlight>
                  <a:srgbClr val="FFFF00"/>
                </a:highlight>
              </a:rPr>
              <a:t>–m</a:t>
            </a:r>
            <a:r>
              <a:rPr lang="en-US" dirty="0"/>
              <a:t> </a:t>
            </a:r>
            <a:r>
              <a:rPr lang="zh-CN" altLang="en-US" dirty="0"/>
              <a:t>“</a:t>
            </a:r>
            <a:r>
              <a:rPr lang="en-US" altLang="zh-CN" dirty="0"/>
              <a:t>fix bug on Login Access” </a:t>
            </a:r>
            <a:r>
              <a:rPr lang="en-US" altLang="zh-CN" dirty="0">
                <a:highlight>
                  <a:srgbClr val="FFFF00"/>
                </a:highlight>
              </a:rPr>
              <a:t>–m</a:t>
            </a:r>
            <a:r>
              <a:rPr lang="en-US" altLang="zh-CN" dirty="0"/>
              <a:t> “fix xxx function memory leaked by doing … ”</a:t>
            </a:r>
            <a:br>
              <a:rPr lang="en-MY" altLang="zh-CN" dirty="0"/>
            </a:br>
            <a:r>
              <a:rPr lang="en-MY" altLang="zh-CN" dirty="0"/>
              <a:t>Output:</a:t>
            </a:r>
            <a:br>
              <a:rPr lang="en-US" altLang="zh-CN" dirty="0"/>
            </a:br>
            <a:r>
              <a:rPr lang="en-US" altLang="zh-CN" dirty="0"/>
              <a:t>fix bug on Login Access Control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fix xxx function memory leaked by doing …</a:t>
            </a:r>
            <a:endParaRPr lang="en-MY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altLang="zh-CN" dirty="0"/>
              <a:t>Tips for writing commit message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066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reference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MY" dirty="0" err="1"/>
              <a:t>ChatGPT</a:t>
            </a:r>
            <a:endParaRPr lang="en-MY" dirty="0"/>
          </a:p>
          <a:p>
            <a:r>
              <a:rPr lang="en-MY" dirty="0"/>
              <a:t>“About pull requests”, </a:t>
            </a:r>
            <a:br>
              <a:rPr lang="en-MY" dirty="0"/>
            </a:br>
            <a:r>
              <a:rPr lang="en-MY" dirty="0">
                <a:hlinkClick r:id="rId2"/>
              </a:rPr>
              <a:t>https://docs.github.com/en/pull-requests/collaborating-with-pull-requests/proposing-changes-to-your-work-with-pull-requests/about-pull-requests</a:t>
            </a:r>
            <a:endParaRPr lang="en-MY" dirty="0"/>
          </a:p>
          <a:p>
            <a:r>
              <a:rPr lang="en-MY" dirty="0"/>
              <a:t>“</a:t>
            </a:r>
            <a:r>
              <a:rPr lang="en-US" dirty="0"/>
              <a:t>Git Commit Messages: Best Practices &amp; Guidelines</a:t>
            </a:r>
            <a:r>
              <a:rPr lang="en-MY" dirty="0"/>
              <a:t>”</a:t>
            </a:r>
            <a:br>
              <a:rPr lang="en-MY" dirty="0"/>
            </a:br>
            <a:r>
              <a:rPr lang="en-MY" dirty="0">
                <a:hlinkClick r:id="rId3"/>
              </a:rPr>
              <a:t>https://initialcommit.com/blog/git-commit-messages-best-practices</a:t>
            </a:r>
            <a:endParaRPr lang="en-MY" dirty="0"/>
          </a:p>
          <a:p>
            <a:r>
              <a:rPr lang="en-MY" dirty="0"/>
              <a:t>“</a:t>
            </a:r>
            <a:r>
              <a:rPr lang="en-US" dirty="0"/>
              <a:t>How to Write Better Git Commit Messages</a:t>
            </a:r>
            <a:r>
              <a:rPr lang="en-MY" dirty="0"/>
              <a:t>”</a:t>
            </a:r>
            <a:br>
              <a:rPr lang="en-MY" dirty="0"/>
            </a:br>
            <a:r>
              <a:rPr lang="en-MY" dirty="0">
                <a:hlinkClick r:id="rId4"/>
              </a:rPr>
              <a:t>https://www.freecodecamp.org/news/how-to-write-better-git-commit-messages/</a:t>
            </a:r>
            <a:endParaRPr lang="en-MY" dirty="0"/>
          </a:p>
          <a:p>
            <a:r>
              <a:rPr lang="en-MY" dirty="0"/>
              <a:t>Image 1: </a:t>
            </a:r>
            <a:r>
              <a:rPr lang="en-US" dirty="0">
                <a:hlinkClick r:id="rId5"/>
              </a:rPr>
              <a:t>https://backlog.com/git-tutorial/tw/intro/intro1_1.html</a:t>
            </a:r>
            <a:endParaRPr lang="en-US" dirty="0"/>
          </a:p>
          <a:p>
            <a:r>
              <a:rPr lang="en-MY" dirty="0"/>
              <a:t>Image 2: </a:t>
            </a:r>
            <a:r>
              <a:rPr lang="en-MY" dirty="0">
                <a:hlinkClick r:id="rId6"/>
              </a:rPr>
              <a:t>https://www.newyorker.com/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1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F70E-DA49-41ED-833C-513C713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Thank you for listening!</a:t>
            </a:r>
            <a:endParaRPr lang="en-MY" sz="6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F4B60-1D5A-4FF2-8E3D-294D28F78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37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What is version control?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“Version control is the practice of managing changes to code over time. ”</a:t>
            </a:r>
          </a:p>
          <a:p>
            <a:r>
              <a:rPr lang="en-US" dirty="0"/>
              <a:t>Importance:</a:t>
            </a:r>
          </a:p>
          <a:p>
            <a:pPr lvl="1"/>
            <a:r>
              <a:rPr lang="en-US" dirty="0"/>
              <a:t>Allows teams of developers to collaborate on projects </a:t>
            </a:r>
            <a:r>
              <a:rPr lang="en-US" u="sng" dirty="0"/>
              <a:t>without overwriting each other's work</a:t>
            </a:r>
            <a:r>
              <a:rPr lang="en-US" dirty="0"/>
              <a:t> or </a:t>
            </a:r>
            <a:r>
              <a:rPr lang="en-US" u="sng" dirty="0"/>
              <a:t>losing track of changes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Track every modification made to a file, and easily </a:t>
            </a:r>
            <a:r>
              <a:rPr lang="en-US" u="sng" dirty="0"/>
              <a:t>roll back to a previous version</a:t>
            </a:r>
            <a:r>
              <a:rPr lang="en-US" dirty="0"/>
              <a:t> if necessary.</a:t>
            </a:r>
          </a:p>
          <a:p>
            <a:r>
              <a:rPr lang="en-US" dirty="0"/>
              <a:t>Learning version control is an important skill for anyone who wants to work in software development, as it is widely used in the industry.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84B77-0F2E-4B44-910F-F734622D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66" y="4138923"/>
            <a:ext cx="3973326" cy="180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EA2AE-6D9E-40EA-B4CC-48C8BAFC19DB}"/>
              </a:ext>
            </a:extLst>
          </p:cNvPr>
          <p:cNvSpPr txBox="1"/>
          <p:nvPr/>
        </p:nvSpPr>
        <p:spPr>
          <a:xfrm>
            <a:off x="791361" y="6172200"/>
            <a:ext cx="6618914" cy="3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Image source: https://backlog.com/git-tutorial/tw/intro/intro1_1.html</a:t>
            </a:r>
            <a:endParaRPr lang="en-MY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51C52-50CD-4B69-95D0-E07C685C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85" y="4070089"/>
            <a:ext cx="4052361" cy="1795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796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945311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The most popular open source version control tool.</a:t>
            </a:r>
          </a:p>
          <a:p>
            <a:pPr>
              <a:spcAft>
                <a:spcPts val="400"/>
              </a:spcAft>
            </a:pPr>
            <a:r>
              <a:rPr lang="en-US" dirty="0"/>
              <a:t>created by Linus Torvalds in 2005, to manage the development of Linux kernel.</a:t>
            </a:r>
          </a:p>
          <a:p>
            <a:pPr>
              <a:spcAft>
                <a:spcPts val="400"/>
              </a:spcAft>
            </a:pPr>
            <a:r>
              <a:rPr lang="en-US" dirty="0"/>
              <a:t>It supports all operating system, and has a lot of extensions for different kinds of developing environment.</a:t>
            </a:r>
          </a:p>
          <a:p>
            <a:pPr>
              <a:spcAft>
                <a:spcPts val="400"/>
              </a:spcAft>
            </a:pPr>
            <a:r>
              <a:rPr lang="en-US" dirty="0"/>
              <a:t>Git uses a </a:t>
            </a:r>
            <a:r>
              <a:rPr lang="en-US" u="sng" dirty="0">
                <a:solidFill>
                  <a:srgbClr val="0070C0"/>
                </a:solidFill>
              </a:rPr>
              <a:t>repository</a:t>
            </a:r>
            <a:r>
              <a:rPr lang="en-US" dirty="0"/>
              <a:t> to store all the files and changes made to them, as well as the history of those changes.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0070C0"/>
                </a:solidFill>
              </a:rPr>
              <a:t>Repository</a:t>
            </a:r>
            <a:r>
              <a:rPr lang="en-US" dirty="0"/>
              <a:t>: a folder on your computer where Git will track changes to your files.</a:t>
            </a:r>
          </a:p>
          <a:p>
            <a:pPr>
              <a:spcAft>
                <a:spcPts val="400"/>
              </a:spcAft>
            </a:pPr>
            <a:r>
              <a:rPr lang="en-US" dirty="0"/>
              <a:t>/</a:t>
            </a:r>
            <a:r>
              <a:rPr lang="en-US" dirty="0" err="1"/>
              <a:t>MyProject</a:t>
            </a:r>
            <a:br>
              <a:rPr lang="en-US" dirty="0"/>
            </a:br>
            <a:r>
              <a:rPr lang="en-US" dirty="0"/>
              <a:t> ----/</a:t>
            </a:r>
            <a:r>
              <a:rPr lang="en-US" dirty="0" err="1"/>
              <a:t>src</a:t>
            </a:r>
            <a:br>
              <a:rPr lang="en-US" dirty="0"/>
            </a:br>
            <a:r>
              <a:rPr lang="en-US" dirty="0"/>
              <a:t>       -----/… many code</a:t>
            </a:r>
            <a:br>
              <a:rPr lang="en-US" dirty="0"/>
            </a:br>
            <a:r>
              <a:rPr lang="en-US" dirty="0"/>
              <a:t> ----/bin</a:t>
            </a:r>
            <a:br>
              <a:rPr lang="en-US" dirty="0"/>
            </a:br>
            <a:r>
              <a:rPr lang="en-US" dirty="0"/>
              <a:t>       -----/… many file</a:t>
            </a:r>
            <a:br>
              <a:rPr lang="en-US" dirty="0"/>
            </a:br>
            <a:r>
              <a:rPr lang="en-US" dirty="0"/>
              <a:t> ----/data</a:t>
            </a:r>
            <a:br>
              <a:rPr lang="en-US" dirty="0"/>
            </a:br>
            <a:r>
              <a:rPr lang="en-US" dirty="0"/>
              <a:t>      -----/ … many data</a:t>
            </a:r>
            <a:br>
              <a:rPr lang="en-US" dirty="0"/>
            </a:br>
            <a:r>
              <a:rPr lang="en-US" dirty="0"/>
              <a:t> ----/Readme.md</a:t>
            </a:r>
          </a:p>
        </p:txBody>
      </p:sp>
      <p:pic>
        <p:nvPicPr>
          <p:cNvPr id="1026" name="Picture 2" descr="Git - Logo Downloads">
            <a:extLst>
              <a:ext uri="{FF2B5EF4-FFF2-40B4-BE49-F238E27FC236}">
                <a16:creationId xmlns:a16="http://schemas.microsoft.com/office/drawing/2014/main" id="{D555C3F3-CEBD-4643-B1E2-78AD395D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50" y="427838"/>
            <a:ext cx="1239189" cy="12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1F6D17-4829-456D-B085-8618835C6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32" y="4433580"/>
            <a:ext cx="1644243" cy="16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83700-3551-4BAC-8A13-40114C9A9329}"/>
              </a:ext>
            </a:extLst>
          </p:cNvPr>
          <p:cNvSpPr/>
          <p:nvPr/>
        </p:nvSpPr>
        <p:spPr>
          <a:xfrm>
            <a:off x="1023457" y="4186106"/>
            <a:ext cx="2835479" cy="21391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BA8C4-22FA-48BC-9C7E-1B0A9CBE1AC0}"/>
              </a:ext>
            </a:extLst>
          </p:cNvPr>
          <p:cNvSpPr txBox="1"/>
          <p:nvPr/>
        </p:nvSpPr>
        <p:spPr>
          <a:xfrm>
            <a:off x="3934437" y="525570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respository</a:t>
            </a:r>
            <a:endParaRPr lang="en-MY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5D607-7DB3-47B0-8214-1CE1306132EF}"/>
              </a:ext>
            </a:extLst>
          </p:cNvPr>
          <p:cNvSpPr/>
          <p:nvPr/>
        </p:nvSpPr>
        <p:spPr>
          <a:xfrm>
            <a:off x="1199626" y="4186106"/>
            <a:ext cx="1216403" cy="3271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2DC9F-11A3-4B1A-9D00-E76F4FCD6AD3}"/>
              </a:ext>
            </a:extLst>
          </p:cNvPr>
          <p:cNvSpPr txBox="1"/>
          <p:nvPr/>
        </p:nvSpPr>
        <p:spPr>
          <a:xfrm>
            <a:off x="4060272" y="4143945"/>
            <a:ext cx="209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Respository</a:t>
            </a:r>
            <a:r>
              <a:rPr lang="en-US" dirty="0">
                <a:solidFill>
                  <a:srgbClr val="0070C0"/>
                </a:solidFill>
              </a:rPr>
              <a:t> name</a:t>
            </a:r>
            <a:endParaRPr lang="en-MY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B0536B-E4D3-4880-98D8-4DC39B41F585}"/>
              </a:ext>
            </a:extLst>
          </p:cNvPr>
          <p:cNvCxnSpPr>
            <a:cxnSpLocks/>
          </p:cNvCxnSpPr>
          <p:nvPr/>
        </p:nvCxnSpPr>
        <p:spPr>
          <a:xfrm flipV="1">
            <a:off x="2441196" y="4328611"/>
            <a:ext cx="1694576" cy="210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AAEA67-097F-4D32-A579-AEDDC1F12C69}"/>
              </a:ext>
            </a:extLst>
          </p:cNvPr>
          <p:cNvSpPr txBox="1"/>
          <p:nvPr/>
        </p:nvSpPr>
        <p:spPr>
          <a:xfrm>
            <a:off x="8212822" y="6232806"/>
            <a:ext cx="283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New Yorker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8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setting up a repository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2 ways:</a:t>
            </a:r>
            <a:endParaRPr lang="en-MY" dirty="0"/>
          </a:p>
          <a:p>
            <a:r>
              <a:rPr lang="en-MY" dirty="0"/>
              <a:t>Initializing a Git repository (from scratch)</a:t>
            </a:r>
          </a:p>
          <a:p>
            <a:pPr lvl="1"/>
            <a:r>
              <a:rPr lang="en-US" dirty="0"/>
              <a:t>navigate to the folder</a:t>
            </a:r>
          </a:p>
          <a:p>
            <a:pPr lvl="1"/>
            <a:r>
              <a:rPr lang="en-US" dirty="0"/>
              <a:t>run the command </a:t>
            </a:r>
            <a:r>
              <a:rPr lang="en-US" dirty="0">
                <a:highlight>
                  <a:srgbClr val="FFFF00"/>
                </a:highlight>
              </a:rPr>
              <a:t>"git </a:t>
            </a:r>
            <a:r>
              <a:rPr lang="en-US" dirty="0" err="1">
                <a:highlight>
                  <a:srgbClr val="FFFF00"/>
                </a:highlight>
              </a:rPr>
              <a:t>init</a:t>
            </a:r>
            <a:r>
              <a:rPr lang="en-US" dirty="0">
                <a:highlight>
                  <a:srgbClr val="FFFF00"/>
                </a:highlight>
              </a:rPr>
              <a:t>". </a:t>
            </a:r>
          </a:p>
          <a:p>
            <a:r>
              <a:rPr lang="en-MY" dirty="0"/>
              <a:t>Cloning an existing repository</a:t>
            </a:r>
          </a:p>
          <a:p>
            <a:pPr lvl="1"/>
            <a:r>
              <a:rPr lang="en-US" dirty="0"/>
              <a:t>find the repository's URL. </a:t>
            </a:r>
          </a:p>
          <a:p>
            <a:pPr lvl="1"/>
            <a:r>
              <a:rPr lang="en-US" dirty="0"/>
              <a:t>run the command </a:t>
            </a:r>
            <a:r>
              <a:rPr lang="en-US" dirty="0">
                <a:highlight>
                  <a:srgbClr val="FFFF00"/>
                </a:highlight>
              </a:rPr>
              <a:t>"git clone &lt;</a:t>
            </a:r>
            <a:r>
              <a:rPr lang="en-US" dirty="0" err="1">
                <a:highlight>
                  <a:srgbClr val="FFFF00"/>
                </a:highlight>
              </a:rPr>
              <a:t>url</a:t>
            </a:r>
            <a:r>
              <a:rPr lang="en-US" dirty="0">
                <a:highlight>
                  <a:srgbClr val="FFFF00"/>
                </a:highlight>
              </a:rPr>
              <a:t>&gt;”</a:t>
            </a:r>
          </a:p>
          <a:p>
            <a:pPr marL="0" indent="0">
              <a:buNone/>
            </a:pPr>
            <a:r>
              <a:rPr lang="en-US" dirty="0"/>
              <a:t>(for first time) customize your Git configuration by setting :</a:t>
            </a:r>
          </a:p>
          <a:p>
            <a:r>
              <a:rPr lang="en-US" dirty="0"/>
              <a:t>your name</a:t>
            </a:r>
          </a:p>
          <a:p>
            <a:r>
              <a:rPr lang="en-US" dirty="0"/>
              <a:t>email address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7612E-974A-41A6-B889-AE272951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700" y="2672182"/>
            <a:ext cx="3489201" cy="1408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92E92-823E-4A31-9D60-1CC39DF9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87" y="1884350"/>
            <a:ext cx="4958714" cy="3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/>
              <a:t>git add</a:t>
            </a:r>
          </a:p>
          <a:p>
            <a:r>
              <a:rPr lang="en-US" dirty="0"/>
              <a:t>git commit</a:t>
            </a:r>
          </a:p>
          <a:p>
            <a:r>
              <a:rPr lang="en-US" dirty="0"/>
              <a:t>git push</a:t>
            </a:r>
          </a:p>
          <a:p>
            <a:r>
              <a:rPr lang="en-US" dirty="0"/>
              <a:t>git status</a:t>
            </a:r>
          </a:p>
          <a:p>
            <a:r>
              <a:rPr lang="en-US" dirty="0"/>
              <a:t>git log</a:t>
            </a:r>
          </a:p>
          <a:p>
            <a:r>
              <a:rPr lang="en-US" dirty="0"/>
              <a:t>git pull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075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git add</a:t>
            </a:r>
          </a:p>
          <a:p>
            <a:pPr lvl="1"/>
            <a:r>
              <a:rPr lang="en-US" dirty="0"/>
              <a:t>Example: “git add index.html” or “git add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Telling Git to </a:t>
            </a:r>
            <a:r>
              <a:rPr lang="en-US" dirty="0">
                <a:solidFill>
                  <a:srgbClr val="0070C0"/>
                </a:solidFill>
              </a:rPr>
              <a:t>track</a:t>
            </a:r>
            <a:r>
              <a:rPr lang="en-US" dirty="0"/>
              <a:t> those changes and include them in your next commit.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commit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push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status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log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pull</a:t>
            </a:r>
            <a:endParaRPr lang="en-MY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add</a:t>
            </a:r>
          </a:p>
          <a:p>
            <a:r>
              <a:rPr lang="en-US" dirty="0">
                <a:highlight>
                  <a:srgbClr val="FFFF00"/>
                </a:highlight>
              </a:rPr>
              <a:t>git commit</a:t>
            </a:r>
          </a:p>
          <a:p>
            <a:pPr lvl="1"/>
            <a:r>
              <a:rPr lang="en-US" dirty="0"/>
              <a:t>Example:  </a:t>
            </a:r>
          </a:p>
          <a:p>
            <a:pPr lvl="2"/>
            <a:r>
              <a:rPr lang="en-US" sz="1800" dirty="0"/>
              <a:t>“git commit –m &lt;commit messages&gt;”</a:t>
            </a:r>
          </a:p>
          <a:p>
            <a:pPr lvl="2"/>
            <a:r>
              <a:rPr lang="en-US" sz="1800" dirty="0"/>
              <a:t>“git commit –a –m &lt;commit messages&gt;” (automatic commit all tracked file, without the need of “git add”)</a:t>
            </a:r>
          </a:p>
          <a:p>
            <a:pPr lvl="1"/>
            <a:r>
              <a:rPr lang="en-US" dirty="0"/>
              <a:t>creating a snapshot of your code at that point in time. You'll also need to include a commit message to describe the changes you've made</a:t>
            </a:r>
            <a:endParaRPr lang="en-US" sz="2000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push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status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log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pull</a:t>
            </a:r>
            <a:endParaRPr lang="en-MY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F89F4-BAE9-4147-8BA5-0A9A573101DA}"/>
              </a:ext>
            </a:extLst>
          </p:cNvPr>
          <p:cNvSpPr txBox="1"/>
          <p:nvPr/>
        </p:nvSpPr>
        <p:spPr>
          <a:xfrm>
            <a:off x="4261282" y="4341181"/>
            <a:ext cx="551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example:</a:t>
            </a:r>
          </a:p>
          <a:p>
            <a:pPr marL="285750" indent="-285750">
              <a:buFontTx/>
              <a:buChar char="-"/>
            </a:pPr>
            <a:r>
              <a:rPr lang="en-US" dirty="0"/>
              <a:t>I already git add 3 files.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I use git commit.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snapshot records the changes of the 3 files.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7929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2F7-880D-411F-8A1F-D4BC462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65183"/>
            <a:ext cx="10578518" cy="1419668"/>
          </a:xfrm>
        </p:spPr>
        <p:txBody>
          <a:bodyPr/>
          <a:lstStyle/>
          <a:p>
            <a:r>
              <a:rPr lang="en-US" dirty="0"/>
              <a:t>Git – basic commands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CAA5-2D0D-4F41-9EF9-B7FC392A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484851"/>
            <a:ext cx="10578518" cy="46873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add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commit</a:t>
            </a:r>
          </a:p>
          <a:p>
            <a:r>
              <a:rPr lang="en-US" dirty="0">
                <a:highlight>
                  <a:srgbClr val="FFFF00"/>
                </a:highlight>
              </a:rPr>
              <a:t>git push</a:t>
            </a:r>
          </a:p>
          <a:p>
            <a:pPr lvl="1"/>
            <a:r>
              <a:rPr lang="en-US" dirty="0"/>
              <a:t>example: “git push”</a:t>
            </a:r>
          </a:p>
          <a:p>
            <a:pPr lvl="1"/>
            <a:r>
              <a:rPr lang="en-US" dirty="0"/>
              <a:t>Flags: </a:t>
            </a:r>
          </a:p>
          <a:p>
            <a:pPr lvl="2"/>
            <a:r>
              <a:rPr lang="en-US" sz="1800" dirty="0"/>
              <a:t>“-f” (brute force push, overwriting everything, </a:t>
            </a:r>
            <a:r>
              <a:rPr lang="en-US" sz="1800" dirty="0">
                <a:solidFill>
                  <a:srgbClr val="C00000"/>
                </a:solidFill>
              </a:rPr>
              <a:t>USE AT YOUR OWN RISK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“-n” (simulate the push operation, without really pushing anything. Useful for testing)</a:t>
            </a:r>
          </a:p>
          <a:p>
            <a:pPr lvl="1"/>
            <a:r>
              <a:rPr lang="en-US" dirty="0"/>
              <a:t>push your changes to a remote repository (GitHub, </a:t>
            </a:r>
            <a:r>
              <a:rPr lang="en-US" dirty="0" err="1"/>
              <a:t>Gitea</a:t>
            </a:r>
            <a:r>
              <a:rPr lang="en-US" dirty="0"/>
              <a:t>), so that others can see your modifications.</a:t>
            </a:r>
            <a:endParaRPr lang="en-US" sz="2000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status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log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git pull</a:t>
            </a:r>
            <a:endParaRPr lang="en-MY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12168"/>
      </p:ext>
    </p:extLst>
  </p:cSld>
  <p:clrMapOvr>
    <a:masterClrMapping/>
  </p:clrMapOvr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Abstract-background-with-leaves-of-different-colors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ice_ppt_theme2">
  <a:themeElements>
    <a:clrScheme name="Simple Light">
      <a:dk1>
        <a:srgbClr val="313131"/>
      </a:dk1>
      <a:lt1>
        <a:srgbClr val="FFFFFF"/>
      </a:lt1>
      <a:dk2>
        <a:srgbClr val="D8867B"/>
      </a:dk2>
      <a:lt2>
        <a:srgbClr val="7DBBBF"/>
      </a:lt2>
      <a:accent1>
        <a:srgbClr val="FFF27B"/>
      </a:accent1>
      <a:accent2>
        <a:srgbClr val="B1CB7C"/>
      </a:accent2>
      <a:accent3>
        <a:srgbClr val="F6F6F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ce_ppt_theme2" id="{AFACD8C3-9AC1-4250-96CD-BB6B0CB1C92B}" vid="{B8FF602C-E558-4C80-BA77-19B87E82BF2B}"/>
    </a:ext>
  </a:extLst>
</a:theme>
</file>

<file path=ppt/theme/theme12.xml><?xml version="1.0" encoding="utf-8"?>
<a:theme xmlns:a="http://schemas.openxmlformats.org/drawingml/2006/main" name="5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nice_ppt_theme2">
  <a:themeElements>
    <a:clrScheme name="Simple Light">
      <a:dk1>
        <a:srgbClr val="313131"/>
      </a:dk1>
      <a:lt1>
        <a:srgbClr val="FFFFFF"/>
      </a:lt1>
      <a:dk2>
        <a:srgbClr val="D8867B"/>
      </a:dk2>
      <a:lt2>
        <a:srgbClr val="7DBBBF"/>
      </a:lt2>
      <a:accent1>
        <a:srgbClr val="FFF27B"/>
      </a:accent1>
      <a:accent2>
        <a:srgbClr val="B1CB7C"/>
      </a:accent2>
      <a:accent3>
        <a:srgbClr val="F6F6F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ce_ppt_theme2" id="{AFACD8C3-9AC1-4250-96CD-BB6B0CB1C92B}" vid="{B8FF602C-E558-4C80-BA77-19B87E82BF2B}"/>
    </a:ext>
  </a:extLst>
</a:theme>
</file>

<file path=ppt/theme/theme1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inimal Marketing by Slidesgo XL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21212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ice_ppt_theme1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ce_ppt_theme1" id="{44A7DB94-1CC5-4186-A57A-76965B35E389}" vid="{BCB3328E-CE07-415C-A800-EEB7074D1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Abstract-background-with-leaves-of-different-colors-PowerPoint-Templates-Widescreen</Template>
  <TotalTime>1180</TotalTime>
  <Words>1529</Words>
  <Application>Microsoft Office PowerPoint</Application>
  <PresentationFormat>寬螢幕</PresentationFormat>
  <Paragraphs>193</Paragraphs>
  <Slides>25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30</vt:i4>
      </vt:variant>
      <vt:variant>
        <vt:lpstr>佈景主題</vt:lpstr>
      </vt:variant>
      <vt:variant>
        <vt:i4>14</vt:i4>
      </vt:variant>
      <vt:variant>
        <vt:lpstr>投影片標題</vt:lpstr>
      </vt:variant>
      <vt:variant>
        <vt:i4>25</vt:i4>
      </vt:variant>
    </vt:vector>
  </HeadingPairs>
  <TitlesOfParts>
    <vt:vector size="69" baseType="lpstr">
      <vt:lpstr>Anaheim</vt:lpstr>
      <vt:lpstr>Barlow</vt:lpstr>
      <vt:lpstr>Bebas Neue</vt:lpstr>
      <vt:lpstr>Cairo</vt:lpstr>
      <vt:lpstr>Didact Gothic</vt:lpstr>
      <vt:lpstr>Fira Sans Extra Condensed Medium</vt:lpstr>
      <vt:lpstr>方正姚体</vt:lpstr>
      <vt:lpstr>Hammersmith One</vt:lpstr>
      <vt:lpstr>Inter</vt:lpstr>
      <vt:lpstr>맑은 고딕</vt:lpstr>
      <vt:lpstr>Manjari</vt:lpstr>
      <vt:lpstr>Montserrat</vt:lpstr>
      <vt:lpstr>Montserrat SemiBold</vt:lpstr>
      <vt:lpstr>Nunito</vt:lpstr>
      <vt:lpstr>Overpass</vt:lpstr>
      <vt:lpstr>Overpass ExtraLight</vt:lpstr>
      <vt:lpstr>Overpass Light</vt:lpstr>
      <vt:lpstr>Poppins</vt:lpstr>
      <vt:lpstr>Poppins SemiBold</vt:lpstr>
      <vt:lpstr>Proxima Nova</vt:lpstr>
      <vt:lpstr>Proxima Nova Semibold</vt:lpstr>
      <vt:lpstr>Quicksand Light</vt:lpstr>
      <vt:lpstr>Roboto Condensed Light</vt:lpstr>
      <vt:lpstr>Roboto Slab Light</vt:lpstr>
      <vt:lpstr>Ubuntu</vt:lpstr>
      <vt:lpstr>Arial</vt:lpstr>
      <vt:lpstr>Calibri</vt:lpstr>
      <vt:lpstr>Rockwell</vt:lpstr>
      <vt:lpstr>Rockwell Condensed</vt:lpstr>
      <vt:lpstr>Wingdings</vt:lpstr>
      <vt:lpstr>Abstract-background-with-leaves-of-different-colors-PowerPoint-Templates-Widescreen</vt:lpstr>
      <vt:lpstr>Custom Design</vt:lpstr>
      <vt:lpstr>Elegant Education Pack for Students XL by Slidesgo</vt:lpstr>
      <vt:lpstr>Slidesgo Final Pages</vt:lpstr>
      <vt:lpstr>1_Slidesgo Final Pages</vt:lpstr>
      <vt:lpstr>2_Slidesgo Final Pages</vt:lpstr>
      <vt:lpstr>Minimal Marketing by Slidesgo XL</vt:lpstr>
      <vt:lpstr>3_Slidesgo Final Pages</vt:lpstr>
      <vt:lpstr>nice_ppt_theme1</vt:lpstr>
      <vt:lpstr>4_Slidesgo Final Pages</vt:lpstr>
      <vt:lpstr>nice_ppt_theme2</vt:lpstr>
      <vt:lpstr>5_Slidesgo Final Pages</vt:lpstr>
      <vt:lpstr>1_nice_ppt_theme2</vt:lpstr>
      <vt:lpstr>Wood Type</vt:lpstr>
      <vt:lpstr>Brief guide to version control DISP lab</vt:lpstr>
      <vt:lpstr>outline</vt:lpstr>
      <vt:lpstr>What is version control?</vt:lpstr>
      <vt:lpstr>git</vt:lpstr>
      <vt:lpstr>Git – setting up a repository</vt:lpstr>
      <vt:lpstr>Git – basic commands</vt:lpstr>
      <vt:lpstr>Git – basic commands</vt:lpstr>
      <vt:lpstr>Git – basic commands</vt:lpstr>
      <vt:lpstr>Git – basic commands</vt:lpstr>
      <vt:lpstr>Git – basic commands</vt:lpstr>
      <vt:lpstr>Git – basic commands</vt:lpstr>
      <vt:lpstr>Git – basic commands</vt:lpstr>
      <vt:lpstr>git - .gitignore</vt:lpstr>
      <vt:lpstr>Git - branching</vt:lpstr>
      <vt:lpstr>pull request (PR)</vt:lpstr>
      <vt:lpstr>PULl request on github</vt:lpstr>
      <vt:lpstr>Pull request on github</vt:lpstr>
      <vt:lpstr>Pull request on github</vt:lpstr>
      <vt:lpstr>Code review</vt:lpstr>
      <vt:lpstr>Some great tools</vt:lpstr>
      <vt:lpstr>Some great tools</vt:lpstr>
      <vt:lpstr>Some great tools</vt:lpstr>
      <vt:lpstr>Tips for writing commit message</vt:lpstr>
      <vt:lpstr>reference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guide to Software version control DISP lab</dc:title>
  <dc:creator>Kim .</dc:creator>
  <cp:lastModifiedBy>md531</cp:lastModifiedBy>
  <cp:revision>58</cp:revision>
  <dcterms:created xsi:type="dcterms:W3CDTF">2023-03-25T15:58:05Z</dcterms:created>
  <dcterms:modified xsi:type="dcterms:W3CDTF">2023-03-28T02:54:59Z</dcterms:modified>
</cp:coreProperties>
</file>